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261" r:id="rId4"/>
    <p:sldId id="262" r:id="rId5"/>
    <p:sldId id="263" r:id="rId6"/>
    <p:sldId id="264" r:id="rId7"/>
    <p:sldId id="265" r:id="rId8"/>
    <p:sldId id="275" r:id="rId9"/>
    <p:sldId id="289" r:id="rId10"/>
    <p:sldId id="276" r:id="rId11"/>
    <p:sldId id="283" r:id="rId12"/>
    <p:sldId id="300" r:id="rId13"/>
    <p:sldId id="297" r:id="rId14"/>
    <p:sldId id="298" r:id="rId15"/>
    <p:sldId id="299" r:id="rId16"/>
    <p:sldId id="278" r:id="rId17"/>
    <p:sldId id="279" r:id="rId18"/>
    <p:sldId id="281" r:id="rId19"/>
    <p:sldId id="282" r:id="rId20"/>
    <p:sldId id="267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30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48796-AD14-40C0-9AA8-EA31732D98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B7F63-A73B-4C1C-9995-1655178436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C42D-1AB6-4E7F-AB95-B2947F7DBE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18A82-E604-4248-9A87-36DB75FEE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C42D-1AB6-4E7F-AB95-B2947F7DBE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18A82-E604-4248-9A87-36DB75FEE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C42D-1AB6-4E7F-AB95-B2947F7DBE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18A82-E604-4248-9A87-36DB75FEE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C42D-1AB6-4E7F-AB95-B2947F7DBE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18A82-E604-4248-9A87-36DB75FEE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C42D-1AB6-4E7F-AB95-B2947F7DBE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18A82-E604-4248-9A87-36DB75FEE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C42D-1AB6-4E7F-AB95-B2947F7DBE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18A82-E604-4248-9A87-36DB75FEE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C42D-1AB6-4E7F-AB95-B2947F7DBE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18A82-E604-4248-9A87-36DB75FEE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C42D-1AB6-4E7F-AB95-B2947F7DBE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18A82-E604-4248-9A87-36DB75FEE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C42D-1AB6-4E7F-AB95-B2947F7DBE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18A82-E604-4248-9A87-36DB75FEE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C42D-1AB6-4E7F-AB95-B2947F7DBE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18A82-E604-4248-9A87-36DB75FEE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C42D-1AB6-4E7F-AB95-B2947F7DBE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18A82-E604-4248-9A87-36DB75FEE2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EC42D-1AB6-4E7F-AB95-B2947F7DBE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18A82-E604-4248-9A87-36DB75FEE2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.xml"/><Relationship Id="rId2" Type="http://schemas.openxmlformats.org/officeDocument/2006/relationships/image" Target="../media/image12.jpeg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7.xml"/><Relationship Id="rId2" Type="http://schemas.openxmlformats.org/officeDocument/2006/relationships/image" Target="../media/image17.jpeg"/><Relationship Id="rId1" Type="http://schemas.openxmlformats.org/officeDocument/2006/relationships/tags" Target="../tags/tag2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9.xml"/><Relationship Id="rId2" Type="http://schemas.openxmlformats.org/officeDocument/2006/relationships/image" Target="../media/image18.jpeg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hyperlink" Target="https://www.zhwlsys.com/" TargetMode="External"/><Relationship Id="rId4" Type="http://schemas.openxmlformats.org/officeDocument/2006/relationships/image" Target="../media/image7.jpe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4.xml"/><Relationship Id="rId4" Type="http://schemas.openxmlformats.org/officeDocument/2006/relationships/image" Target="../media/image3.png"/><Relationship Id="rId3" Type="http://schemas.openxmlformats.org/officeDocument/2006/relationships/image" Target="../media/image8.jpeg"/><Relationship Id="rId2" Type="http://schemas.openxmlformats.org/officeDocument/2006/relationships/tags" Target="../tags/tag3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8.xml"/><Relationship Id="rId6" Type="http://schemas.openxmlformats.org/officeDocument/2006/relationships/image" Target="../media/image9.jpeg"/><Relationship Id="rId5" Type="http://schemas.openxmlformats.org/officeDocument/2006/relationships/tags" Target="../tags/tag7.xml"/><Relationship Id="rId4" Type="http://schemas.openxmlformats.org/officeDocument/2006/relationships/image" Target="../media/image2.png"/><Relationship Id="rId3" Type="http://schemas.openxmlformats.org/officeDocument/2006/relationships/tags" Target="../tags/tag6.xml"/><Relationship Id="rId2" Type="http://schemas.openxmlformats.org/officeDocument/2006/relationships/image" Target="../media/image3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tags" Target="../tags/tag11.xml"/><Relationship Id="rId4" Type="http://schemas.openxmlformats.org/officeDocument/2006/relationships/image" Target="../media/image2.png"/><Relationship Id="rId3" Type="http://schemas.openxmlformats.org/officeDocument/2006/relationships/tags" Target="../tags/tag10.xml"/><Relationship Id="rId2" Type="http://schemas.openxmlformats.org/officeDocument/2006/relationships/image" Target="../media/image3.png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4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Relationship Id="rId3" Type="http://schemas.openxmlformats.org/officeDocument/2006/relationships/tags" Target="../tags/tag13.xml"/><Relationship Id="rId2" Type="http://schemas.openxmlformats.org/officeDocument/2006/relationships/image" Target="../media/image3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1"/>
          <p:cNvSpPr/>
          <p:nvPr/>
        </p:nvSpPr>
        <p:spPr>
          <a:xfrm flipH="1">
            <a:off x="7392831" y="-465501"/>
            <a:ext cx="7731211" cy="6882982"/>
          </a:xfrm>
          <a:custGeom>
            <a:avLst/>
            <a:gdLst>
              <a:gd name="connsiteX0" fmla="*/ 0 w 3138616"/>
              <a:gd name="connsiteY0" fmla="*/ 6858000 h 6858000"/>
              <a:gd name="connsiteX1" fmla="*/ 784654 w 3138616"/>
              <a:gd name="connsiteY1" fmla="*/ 0 h 6858000"/>
              <a:gd name="connsiteX2" fmla="*/ 3138616 w 3138616"/>
              <a:gd name="connsiteY2" fmla="*/ 0 h 6858000"/>
              <a:gd name="connsiteX3" fmla="*/ 2353962 w 3138616"/>
              <a:gd name="connsiteY3" fmla="*/ 6858000 h 6858000"/>
              <a:gd name="connsiteX4" fmla="*/ 0 w 3138616"/>
              <a:gd name="connsiteY4" fmla="*/ 6858000 h 6858000"/>
              <a:gd name="connsiteX0-1" fmla="*/ 0 w 3941805"/>
              <a:gd name="connsiteY0-2" fmla="*/ 6870357 h 6870357"/>
              <a:gd name="connsiteX1-3" fmla="*/ 784654 w 3941805"/>
              <a:gd name="connsiteY1-4" fmla="*/ 12357 h 6870357"/>
              <a:gd name="connsiteX2-5" fmla="*/ 3941805 w 3941805"/>
              <a:gd name="connsiteY2-6" fmla="*/ 0 h 6870357"/>
              <a:gd name="connsiteX3-7" fmla="*/ 2353962 w 3941805"/>
              <a:gd name="connsiteY3-8" fmla="*/ 6870357 h 6870357"/>
              <a:gd name="connsiteX4-9" fmla="*/ 0 w 3941805"/>
              <a:gd name="connsiteY4-10" fmla="*/ 6870357 h 6870357"/>
              <a:gd name="connsiteX0-11" fmla="*/ 0 w 3941805"/>
              <a:gd name="connsiteY0-12" fmla="*/ 6870357 h 6870357"/>
              <a:gd name="connsiteX1-13" fmla="*/ 1649627 w 3941805"/>
              <a:gd name="connsiteY1-14" fmla="*/ 37070 h 6870357"/>
              <a:gd name="connsiteX2-15" fmla="*/ 3941805 w 3941805"/>
              <a:gd name="connsiteY2-16" fmla="*/ 0 h 6870357"/>
              <a:gd name="connsiteX3-17" fmla="*/ 2353962 w 3941805"/>
              <a:gd name="connsiteY3-18" fmla="*/ 6870357 h 6870357"/>
              <a:gd name="connsiteX4-19" fmla="*/ 0 w 3941805"/>
              <a:gd name="connsiteY4-20" fmla="*/ 6870357 h 6870357"/>
              <a:gd name="connsiteX0-21" fmla="*/ 0 w 3941805"/>
              <a:gd name="connsiteY0-22" fmla="*/ 6870357 h 6870357"/>
              <a:gd name="connsiteX1-23" fmla="*/ 1711411 w 3941805"/>
              <a:gd name="connsiteY1-24" fmla="*/ 24713 h 6870357"/>
              <a:gd name="connsiteX2-25" fmla="*/ 3941805 w 3941805"/>
              <a:gd name="connsiteY2-26" fmla="*/ 0 h 6870357"/>
              <a:gd name="connsiteX3-27" fmla="*/ 2353962 w 3941805"/>
              <a:gd name="connsiteY3-28" fmla="*/ 6870357 h 6870357"/>
              <a:gd name="connsiteX4-29" fmla="*/ 0 w 3941805"/>
              <a:gd name="connsiteY4-30" fmla="*/ 6870357 h 6870357"/>
              <a:gd name="connsiteX0-31" fmla="*/ 0 w 3941805"/>
              <a:gd name="connsiteY0-32" fmla="*/ 6870357 h 6870357"/>
              <a:gd name="connsiteX1-33" fmla="*/ 1859692 w 3941805"/>
              <a:gd name="connsiteY1-34" fmla="*/ 12356 h 6870357"/>
              <a:gd name="connsiteX2-35" fmla="*/ 3941805 w 3941805"/>
              <a:gd name="connsiteY2-36" fmla="*/ 0 h 6870357"/>
              <a:gd name="connsiteX3-37" fmla="*/ 2353962 w 3941805"/>
              <a:gd name="connsiteY3-38" fmla="*/ 6870357 h 6870357"/>
              <a:gd name="connsiteX4-39" fmla="*/ 0 w 3941805"/>
              <a:gd name="connsiteY4-40" fmla="*/ 6870357 h 6870357"/>
              <a:gd name="connsiteX0-41" fmla="*/ 0 w 3941805"/>
              <a:gd name="connsiteY0-42" fmla="*/ 6870357 h 6870357"/>
              <a:gd name="connsiteX1-43" fmla="*/ 1859692 w 3941805"/>
              <a:gd name="connsiteY1-44" fmla="*/ 12356 h 6870357"/>
              <a:gd name="connsiteX2-45" fmla="*/ 3941805 w 3941805"/>
              <a:gd name="connsiteY2-46" fmla="*/ 0 h 6870357"/>
              <a:gd name="connsiteX3-47" fmla="*/ 1909119 w 3941805"/>
              <a:gd name="connsiteY3-48" fmla="*/ 6858000 h 6870357"/>
              <a:gd name="connsiteX4-49" fmla="*/ 0 w 3941805"/>
              <a:gd name="connsiteY4-50" fmla="*/ 6870357 h 6870357"/>
              <a:gd name="connsiteX0-51" fmla="*/ 0 w 3805881"/>
              <a:gd name="connsiteY0-52" fmla="*/ 6858001 h 6858001"/>
              <a:gd name="connsiteX1-53" fmla="*/ 1859692 w 3805881"/>
              <a:gd name="connsiteY1-54" fmla="*/ 0 h 6858001"/>
              <a:gd name="connsiteX2-55" fmla="*/ 3805881 w 3805881"/>
              <a:gd name="connsiteY2-56" fmla="*/ 12357 h 6858001"/>
              <a:gd name="connsiteX3-57" fmla="*/ 1909119 w 3805881"/>
              <a:gd name="connsiteY3-58" fmla="*/ 6845644 h 6858001"/>
              <a:gd name="connsiteX4-59" fmla="*/ 0 w 3805881"/>
              <a:gd name="connsiteY4-60" fmla="*/ 6858001 h 6858001"/>
              <a:gd name="connsiteX0-61" fmla="*/ 0 w 3799472"/>
              <a:gd name="connsiteY0-62" fmla="*/ 6865522 h 6865522"/>
              <a:gd name="connsiteX1-63" fmla="*/ 1859692 w 3799472"/>
              <a:gd name="connsiteY1-64" fmla="*/ 7521 h 6865522"/>
              <a:gd name="connsiteX2-65" fmla="*/ 3799472 w 3799472"/>
              <a:gd name="connsiteY2-66" fmla="*/ 0 h 6865522"/>
              <a:gd name="connsiteX3-67" fmla="*/ 1909119 w 3799472"/>
              <a:gd name="connsiteY3-68" fmla="*/ 6853165 h 6865522"/>
              <a:gd name="connsiteX4-69" fmla="*/ 0 w 3799472"/>
              <a:gd name="connsiteY4-70" fmla="*/ 6865522 h 6865522"/>
              <a:gd name="connsiteX0-71" fmla="*/ 0 w 3799472"/>
              <a:gd name="connsiteY0-72" fmla="*/ 6865522 h 6882983"/>
              <a:gd name="connsiteX1-73" fmla="*/ 1859692 w 3799472"/>
              <a:gd name="connsiteY1-74" fmla="*/ 7521 h 6882983"/>
              <a:gd name="connsiteX2-75" fmla="*/ 3799472 w 3799472"/>
              <a:gd name="connsiteY2-76" fmla="*/ 0 h 6882983"/>
              <a:gd name="connsiteX3-77" fmla="*/ 1896302 w 3799472"/>
              <a:gd name="connsiteY3-78" fmla="*/ 6882983 h 6882983"/>
              <a:gd name="connsiteX4-79" fmla="*/ 0 w 3799472"/>
              <a:gd name="connsiteY4-80" fmla="*/ 6865522 h 6882983"/>
              <a:gd name="connsiteX0-81" fmla="*/ 0 w 4683881"/>
              <a:gd name="connsiteY0-82" fmla="*/ 6865522 h 6882983"/>
              <a:gd name="connsiteX1-83" fmla="*/ 1859692 w 4683881"/>
              <a:gd name="connsiteY1-84" fmla="*/ 7521 h 6882983"/>
              <a:gd name="connsiteX2-85" fmla="*/ 4683881 w 4683881"/>
              <a:gd name="connsiteY2-86" fmla="*/ 0 h 6882983"/>
              <a:gd name="connsiteX3-87" fmla="*/ 1896302 w 4683881"/>
              <a:gd name="connsiteY3-88" fmla="*/ 6882983 h 6882983"/>
              <a:gd name="connsiteX4-89" fmla="*/ 0 w 4683881"/>
              <a:gd name="connsiteY4-90" fmla="*/ 6865522 h 6882983"/>
              <a:gd name="connsiteX0-91" fmla="*/ 0 w 4985093"/>
              <a:gd name="connsiteY0-92" fmla="*/ 6865522 h 6882983"/>
              <a:gd name="connsiteX1-93" fmla="*/ 1859692 w 4985093"/>
              <a:gd name="connsiteY1-94" fmla="*/ 7521 h 6882983"/>
              <a:gd name="connsiteX2-95" fmla="*/ 4985093 w 4985093"/>
              <a:gd name="connsiteY2-96" fmla="*/ 0 h 6882983"/>
              <a:gd name="connsiteX3-97" fmla="*/ 1896302 w 4985093"/>
              <a:gd name="connsiteY3-98" fmla="*/ 6882983 h 6882983"/>
              <a:gd name="connsiteX4-99" fmla="*/ 0 w 4985093"/>
              <a:gd name="connsiteY4-100" fmla="*/ 6865522 h 6882983"/>
              <a:gd name="connsiteX0-101" fmla="*/ 0 w 4985093"/>
              <a:gd name="connsiteY0-102" fmla="*/ 6865522 h 6882983"/>
              <a:gd name="connsiteX1-103" fmla="*/ 2904320 w 4985093"/>
              <a:gd name="connsiteY1-104" fmla="*/ 7521 h 6882983"/>
              <a:gd name="connsiteX2-105" fmla="*/ 4985093 w 4985093"/>
              <a:gd name="connsiteY2-106" fmla="*/ 0 h 6882983"/>
              <a:gd name="connsiteX3-107" fmla="*/ 1896302 w 4985093"/>
              <a:gd name="connsiteY3-108" fmla="*/ 6882983 h 6882983"/>
              <a:gd name="connsiteX4-109" fmla="*/ 0 w 4985093"/>
              <a:gd name="connsiteY4-110" fmla="*/ 6865522 h 6882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85093" h="6882983">
                <a:moveTo>
                  <a:pt x="0" y="6865522"/>
                </a:moveTo>
                <a:lnTo>
                  <a:pt x="2904320" y="7521"/>
                </a:lnTo>
                <a:lnTo>
                  <a:pt x="4985093" y="0"/>
                </a:lnTo>
                <a:lnTo>
                  <a:pt x="1896302" y="6882983"/>
                </a:lnTo>
                <a:lnTo>
                  <a:pt x="0" y="6865522"/>
                </a:lnTo>
                <a:close/>
              </a:path>
            </a:pathLst>
          </a:cu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平行四边形 1"/>
          <p:cNvSpPr/>
          <p:nvPr/>
        </p:nvSpPr>
        <p:spPr>
          <a:xfrm rot="21023956" flipH="1">
            <a:off x="6259139" y="-847655"/>
            <a:ext cx="1872477" cy="2113575"/>
          </a:xfrm>
          <a:custGeom>
            <a:avLst/>
            <a:gdLst>
              <a:gd name="connsiteX0" fmla="*/ 0 w 3138616"/>
              <a:gd name="connsiteY0" fmla="*/ 6858000 h 6858000"/>
              <a:gd name="connsiteX1" fmla="*/ 784654 w 3138616"/>
              <a:gd name="connsiteY1" fmla="*/ 0 h 6858000"/>
              <a:gd name="connsiteX2" fmla="*/ 3138616 w 3138616"/>
              <a:gd name="connsiteY2" fmla="*/ 0 h 6858000"/>
              <a:gd name="connsiteX3" fmla="*/ 2353962 w 3138616"/>
              <a:gd name="connsiteY3" fmla="*/ 6858000 h 6858000"/>
              <a:gd name="connsiteX4" fmla="*/ 0 w 3138616"/>
              <a:gd name="connsiteY4" fmla="*/ 6858000 h 6858000"/>
              <a:gd name="connsiteX0-1" fmla="*/ 0 w 3941805"/>
              <a:gd name="connsiteY0-2" fmla="*/ 6870357 h 6870357"/>
              <a:gd name="connsiteX1-3" fmla="*/ 784654 w 3941805"/>
              <a:gd name="connsiteY1-4" fmla="*/ 12357 h 6870357"/>
              <a:gd name="connsiteX2-5" fmla="*/ 3941805 w 3941805"/>
              <a:gd name="connsiteY2-6" fmla="*/ 0 h 6870357"/>
              <a:gd name="connsiteX3-7" fmla="*/ 2353962 w 3941805"/>
              <a:gd name="connsiteY3-8" fmla="*/ 6870357 h 6870357"/>
              <a:gd name="connsiteX4-9" fmla="*/ 0 w 3941805"/>
              <a:gd name="connsiteY4-10" fmla="*/ 6870357 h 6870357"/>
              <a:gd name="connsiteX0-11" fmla="*/ 0 w 3941805"/>
              <a:gd name="connsiteY0-12" fmla="*/ 6870357 h 6870357"/>
              <a:gd name="connsiteX1-13" fmla="*/ 1649627 w 3941805"/>
              <a:gd name="connsiteY1-14" fmla="*/ 37070 h 6870357"/>
              <a:gd name="connsiteX2-15" fmla="*/ 3941805 w 3941805"/>
              <a:gd name="connsiteY2-16" fmla="*/ 0 h 6870357"/>
              <a:gd name="connsiteX3-17" fmla="*/ 2353962 w 3941805"/>
              <a:gd name="connsiteY3-18" fmla="*/ 6870357 h 6870357"/>
              <a:gd name="connsiteX4-19" fmla="*/ 0 w 3941805"/>
              <a:gd name="connsiteY4-20" fmla="*/ 6870357 h 6870357"/>
              <a:gd name="connsiteX0-21" fmla="*/ 0 w 3941805"/>
              <a:gd name="connsiteY0-22" fmla="*/ 6870357 h 6870357"/>
              <a:gd name="connsiteX1-23" fmla="*/ 1711411 w 3941805"/>
              <a:gd name="connsiteY1-24" fmla="*/ 24713 h 6870357"/>
              <a:gd name="connsiteX2-25" fmla="*/ 3941805 w 3941805"/>
              <a:gd name="connsiteY2-26" fmla="*/ 0 h 6870357"/>
              <a:gd name="connsiteX3-27" fmla="*/ 2353962 w 3941805"/>
              <a:gd name="connsiteY3-28" fmla="*/ 6870357 h 6870357"/>
              <a:gd name="connsiteX4-29" fmla="*/ 0 w 3941805"/>
              <a:gd name="connsiteY4-30" fmla="*/ 6870357 h 6870357"/>
              <a:gd name="connsiteX0-31" fmla="*/ 0 w 3941805"/>
              <a:gd name="connsiteY0-32" fmla="*/ 6870357 h 6870357"/>
              <a:gd name="connsiteX1-33" fmla="*/ 1859692 w 3941805"/>
              <a:gd name="connsiteY1-34" fmla="*/ 12356 h 6870357"/>
              <a:gd name="connsiteX2-35" fmla="*/ 3941805 w 3941805"/>
              <a:gd name="connsiteY2-36" fmla="*/ 0 h 6870357"/>
              <a:gd name="connsiteX3-37" fmla="*/ 2353962 w 3941805"/>
              <a:gd name="connsiteY3-38" fmla="*/ 6870357 h 6870357"/>
              <a:gd name="connsiteX4-39" fmla="*/ 0 w 3941805"/>
              <a:gd name="connsiteY4-40" fmla="*/ 6870357 h 6870357"/>
              <a:gd name="connsiteX0-41" fmla="*/ 0 w 3941805"/>
              <a:gd name="connsiteY0-42" fmla="*/ 6870357 h 6870357"/>
              <a:gd name="connsiteX1-43" fmla="*/ 1859692 w 3941805"/>
              <a:gd name="connsiteY1-44" fmla="*/ 12356 h 6870357"/>
              <a:gd name="connsiteX2-45" fmla="*/ 3941805 w 3941805"/>
              <a:gd name="connsiteY2-46" fmla="*/ 0 h 6870357"/>
              <a:gd name="connsiteX3-47" fmla="*/ 1909119 w 3941805"/>
              <a:gd name="connsiteY3-48" fmla="*/ 6858000 h 6870357"/>
              <a:gd name="connsiteX4-49" fmla="*/ 0 w 3941805"/>
              <a:gd name="connsiteY4-50" fmla="*/ 6870357 h 6870357"/>
              <a:gd name="connsiteX0-51" fmla="*/ 0 w 3805881"/>
              <a:gd name="connsiteY0-52" fmla="*/ 6858001 h 6858001"/>
              <a:gd name="connsiteX1-53" fmla="*/ 1859692 w 3805881"/>
              <a:gd name="connsiteY1-54" fmla="*/ 0 h 6858001"/>
              <a:gd name="connsiteX2-55" fmla="*/ 3805881 w 3805881"/>
              <a:gd name="connsiteY2-56" fmla="*/ 12357 h 6858001"/>
              <a:gd name="connsiteX3-57" fmla="*/ 1909119 w 3805881"/>
              <a:gd name="connsiteY3-58" fmla="*/ 6845644 h 6858001"/>
              <a:gd name="connsiteX4-59" fmla="*/ 0 w 3805881"/>
              <a:gd name="connsiteY4-60" fmla="*/ 6858001 h 6858001"/>
              <a:gd name="connsiteX0-61" fmla="*/ 0 w 3805881"/>
              <a:gd name="connsiteY0-62" fmla="*/ 6858001 h 6858001"/>
              <a:gd name="connsiteX1-63" fmla="*/ 1859692 w 3805881"/>
              <a:gd name="connsiteY1-64" fmla="*/ 0 h 6858001"/>
              <a:gd name="connsiteX2-65" fmla="*/ 3805881 w 3805881"/>
              <a:gd name="connsiteY2-66" fmla="*/ 12357 h 6858001"/>
              <a:gd name="connsiteX3-67" fmla="*/ 2072764 w 3805881"/>
              <a:gd name="connsiteY3-68" fmla="*/ 6296810 h 6858001"/>
              <a:gd name="connsiteX4-69" fmla="*/ 0 w 3805881"/>
              <a:gd name="connsiteY4-70" fmla="*/ 6858001 h 6858001"/>
              <a:gd name="connsiteX0-71" fmla="*/ -1 w 3770052"/>
              <a:gd name="connsiteY0-72" fmla="*/ 6627311 h 6627312"/>
              <a:gd name="connsiteX1-73" fmla="*/ 1823863 w 3770052"/>
              <a:gd name="connsiteY1-74" fmla="*/ 0 h 6627312"/>
              <a:gd name="connsiteX2-75" fmla="*/ 3770052 w 3770052"/>
              <a:gd name="connsiteY2-76" fmla="*/ 12357 h 6627312"/>
              <a:gd name="connsiteX3-77" fmla="*/ 2036935 w 3770052"/>
              <a:gd name="connsiteY3-78" fmla="*/ 6296810 h 6627312"/>
              <a:gd name="connsiteX4-79" fmla="*/ -1 w 3770052"/>
              <a:gd name="connsiteY4-80" fmla="*/ 6627311 h 6627312"/>
              <a:gd name="connsiteX0-81" fmla="*/ -1 w 3770052"/>
              <a:gd name="connsiteY0-82" fmla="*/ 6627311 h 6627312"/>
              <a:gd name="connsiteX1-83" fmla="*/ 1823863 w 3770052"/>
              <a:gd name="connsiteY1-84" fmla="*/ 0 h 6627312"/>
              <a:gd name="connsiteX2-85" fmla="*/ 3770052 w 3770052"/>
              <a:gd name="connsiteY2-86" fmla="*/ 12357 h 6627312"/>
              <a:gd name="connsiteX3-87" fmla="*/ 2145013 w 3770052"/>
              <a:gd name="connsiteY3-88" fmla="*/ 5983870 h 6627312"/>
              <a:gd name="connsiteX4-89" fmla="*/ -1 w 3770052"/>
              <a:gd name="connsiteY4-90" fmla="*/ 6627311 h 6627312"/>
              <a:gd name="connsiteX0-91" fmla="*/ -1 w 3770052"/>
              <a:gd name="connsiteY0-92" fmla="*/ 6627311 h 6627312"/>
              <a:gd name="connsiteX1-93" fmla="*/ 1823863 w 3770052"/>
              <a:gd name="connsiteY1-94" fmla="*/ 0 h 6627312"/>
              <a:gd name="connsiteX2-95" fmla="*/ 3770052 w 3770052"/>
              <a:gd name="connsiteY2-96" fmla="*/ 12357 h 6627312"/>
              <a:gd name="connsiteX3-97" fmla="*/ 2043315 w 3770052"/>
              <a:gd name="connsiteY3-98" fmla="*/ 6168700 h 6627312"/>
              <a:gd name="connsiteX4-99" fmla="*/ -1 w 3770052"/>
              <a:gd name="connsiteY4-100" fmla="*/ 6627311 h 66273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770052" h="6627312">
                <a:moveTo>
                  <a:pt x="-1" y="6627311"/>
                </a:moveTo>
                <a:lnTo>
                  <a:pt x="1823863" y="0"/>
                </a:lnTo>
                <a:lnTo>
                  <a:pt x="3770052" y="12357"/>
                </a:lnTo>
                <a:lnTo>
                  <a:pt x="2043315" y="6168700"/>
                </a:lnTo>
                <a:lnTo>
                  <a:pt x="-1" y="6627311"/>
                </a:lnTo>
                <a:close/>
              </a:path>
            </a:pathLst>
          </a:cu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7392831" y="1407266"/>
            <a:ext cx="4587846" cy="3955040"/>
          </a:xfrm>
          <a:prstGeom prst="hexagon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平行四边形 1"/>
          <p:cNvSpPr/>
          <p:nvPr/>
        </p:nvSpPr>
        <p:spPr>
          <a:xfrm rot="10169968" flipH="1">
            <a:off x="10322197" y="5639003"/>
            <a:ext cx="1872477" cy="2113575"/>
          </a:xfrm>
          <a:custGeom>
            <a:avLst/>
            <a:gdLst>
              <a:gd name="connsiteX0" fmla="*/ 0 w 3138616"/>
              <a:gd name="connsiteY0" fmla="*/ 6858000 h 6858000"/>
              <a:gd name="connsiteX1" fmla="*/ 784654 w 3138616"/>
              <a:gd name="connsiteY1" fmla="*/ 0 h 6858000"/>
              <a:gd name="connsiteX2" fmla="*/ 3138616 w 3138616"/>
              <a:gd name="connsiteY2" fmla="*/ 0 h 6858000"/>
              <a:gd name="connsiteX3" fmla="*/ 2353962 w 3138616"/>
              <a:gd name="connsiteY3" fmla="*/ 6858000 h 6858000"/>
              <a:gd name="connsiteX4" fmla="*/ 0 w 3138616"/>
              <a:gd name="connsiteY4" fmla="*/ 6858000 h 6858000"/>
              <a:gd name="connsiteX0-1" fmla="*/ 0 w 3941805"/>
              <a:gd name="connsiteY0-2" fmla="*/ 6870357 h 6870357"/>
              <a:gd name="connsiteX1-3" fmla="*/ 784654 w 3941805"/>
              <a:gd name="connsiteY1-4" fmla="*/ 12357 h 6870357"/>
              <a:gd name="connsiteX2-5" fmla="*/ 3941805 w 3941805"/>
              <a:gd name="connsiteY2-6" fmla="*/ 0 h 6870357"/>
              <a:gd name="connsiteX3-7" fmla="*/ 2353962 w 3941805"/>
              <a:gd name="connsiteY3-8" fmla="*/ 6870357 h 6870357"/>
              <a:gd name="connsiteX4-9" fmla="*/ 0 w 3941805"/>
              <a:gd name="connsiteY4-10" fmla="*/ 6870357 h 6870357"/>
              <a:gd name="connsiteX0-11" fmla="*/ 0 w 3941805"/>
              <a:gd name="connsiteY0-12" fmla="*/ 6870357 h 6870357"/>
              <a:gd name="connsiteX1-13" fmla="*/ 1649627 w 3941805"/>
              <a:gd name="connsiteY1-14" fmla="*/ 37070 h 6870357"/>
              <a:gd name="connsiteX2-15" fmla="*/ 3941805 w 3941805"/>
              <a:gd name="connsiteY2-16" fmla="*/ 0 h 6870357"/>
              <a:gd name="connsiteX3-17" fmla="*/ 2353962 w 3941805"/>
              <a:gd name="connsiteY3-18" fmla="*/ 6870357 h 6870357"/>
              <a:gd name="connsiteX4-19" fmla="*/ 0 w 3941805"/>
              <a:gd name="connsiteY4-20" fmla="*/ 6870357 h 6870357"/>
              <a:gd name="connsiteX0-21" fmla="*/ 0 w 3941805"/>
              <a:gd name="connsiteY0-22" fmla="*/ 6870357 h 6870357"/>
              <a:gd name="connsiteX1-23" fmla="*/ 1711411 w 3941805"/>
              <a:gd name="connsiteY1-24" fmla="*/ 24713 h 6870357"/>
              <a:gd name="connsiteX2-25" fmla="*/ 3941805 w 3941805"/>
              <a:gd name="connsiteY2-26" fmla="*/ 0 h 6870357"/>
              <a:gd name="connsiteX3-27" fmla="*/ 2353962 w 3941805"/>
              <a:gd name="connsiteY3-28" fmla="*/ 6870357 h 6870357"/>
              <a:gd name="connsiteX4-29" fmla="*/ 0 w 3941805"/>
              <a:gd name="connsiteY4-30" fmla="*/ 6870357 h 6870357"/>
              <a:gd name="connsiteX0-31" fmla="*/ 0 w 3941805"/>
              <a:gd name="connsiteY0-32" fmla="*/ 6870357 h 6870357"/>
              <a:gd name="connsiteX1-33" fmla="*/ 1859692 w 3941805"/>
              <a:gd name="connsiteY1-34" fmla="*/ 12356 h 6870357"/>
              <a:gd name="connsiteX2-35" fmla="*/ 3941805 w 3941805"/>
              <a:gd name="connsiteY2-36" fmla="*/ 0 h 6870357"/>
              <a:gd name="connsiteX3-37" fmla="*/ 2353962 w 3941805"/>
              <a:gd name="connsiteY3-38" fmla="*/ 6870357 h 6870357"/>
              <a:gd name="connsiteX4-39" fmla="*/ 0 w 3941805"/>
              <a:gd name="connsiteY4-40" fmla="*/ 6870357 h 6870357"/>
              <a:gd name="connsiteX0-41" fmla="*/ 0 w 3941805"/>
              <a:gd name="connsiteY0-42" fmla="*/ 6870357 h 6870357"/>
              <a:gd name="connsiteX1-43" fmla="*/ 1859692 w 3941805"/>
              <a:gd name="connsiteY1-44" fmla="*/ 12356 h 6870357"/>
              <a:gd name="connsiteX2-45" fmla="*/ 3941805 w 3941805"/>
              <a:gd name="connsiteY2-46" fmla="*/ 0 h 6870357"/>
              <a:gd name="connsiteX3-47" fmla="*/ 1909119 w 3941805"/>
              <a:gd name="connsiteY3-48" fmla="*/ 6858000 h 6870357"/>
              <a:gd name="connsiteX4-49" fmla="*/ 0 w 3941805"/>
              <a:gd name="connsiteY4-50" fmla="*/ 6870357 h 6870357"/>
              <a:gd name="connsiteX0-51" fmla="*/ 0 w 3805881"/>
              <a:gd name="connsiteY0-52" fmla="*/ 6858001 h 6858001"/>
              <a:gd name="connsiteX1-53" fmla="*/ 1859692 w 3805881"/>
              <a:gd name="connsiteY1-54" fmla="*/ 0 h 6858001"/>
              <a:gd name="connsiteX2-55" fmla="*/ 3805881 w 3805881"/>
              <a:gd name="connsiteY2-56" fmla="*/ 12357 h 6858001"/>
              <a:gd name="connsiteX3-57" fmla="*/ 1909119 w 3805881"/>
              <a:gd name="connsiteY3-58" fmla="*/ 6845644 h 6858001"/>
              <a:gd name="connsiteX4-59" fmla="*/ 0 w 3805881"/>
              <a:gd name="connsiteY4-60" fmla="*/ 6858001 h 6858001"/>
              <a:gd name="connsiteX0-61" fmla="*/ 0 w 3805881"/>
              <a:gd name="connsiteY0-62" fmla="*/ 6858001 h 6858001"/>
              <a:gd name="connsiteX1-63" fmla="*/ 1859692 w 3805881"/>
              <a:gd name="connsiteY1-64" fmla="*/ 0 h 6858001"/>
              <a:gd name="connsiteX2-65" fmla="*/ 3805881 w 3805881"/>
              <a:gd name="connsiteY2-66" fmla="*/ 12357 h 6858001"/>
              <a:gd name="connsiteX3-67" fmla="*/ 2072764 w 3805881"/>
              <a:gd name="connsiteY3-68" fmla="*/ 6296810 h 6858001"/>
              <a:gd name="connsiteX4-69" fmla="*/ 0 w 3805881"/>
              <a:gd name="connsiteY4-70" fmla="*/ 6858001 h 6858001"/>
              <a:gd name="connsiteX0-71" fmla="*/ -1 w 3770052"/>
              <a:gd name="connsiteY0-72" fmla="*/ 6627311 h 6627312"/>
              <a:gd name="connsiteX1-73" fmla="*/ 1823863 w 3770052"/>
              <a:gd name="connsiteY1-74" fmla="*/ 0 h 6627312"/>
              <a:gd name="connsiteX2-75" fmla="*/ 3770052 w 3770052"/>
              <a:gd name="connsiteY2-76" fmla="*/ 12357 h 6627312"/>
              <a:gd name="connsiteX3-77" fmla="*/ 2036935 w 3770052"/>
              <a:gd name="connsiteY3-78" fmla="*/ 6296810 h 6627312"/>
              <a:gd name="connsiteX4-79" fmla="*/ -1 w 3770052"/>
              <a:gd name="connsiteY4-80" fmla="*/ 6627311 h 6627312"/>
              <a:gd name="connsiteX0-81" fmla="*/ -1 w 3770052"/>
              <a:gd name="connsiteY0-82" fmla="*/ 6627311 h 6627312"/>
              <a:gd name="connsiteX1-83" fmla="*/ 1823863 w 3770052"/>
              <a:gd name="connsiteY1-84" fmla="*/ 0 h 6627312"/>
              <a:gd name="connsiteX2-85" fmla="*/ 3770052 w 3770052"/>
              <a:gd name="connsiteY2-86" fmla="*/ 12357 h 6627312"/>
              <a:gd name="connsiteX3-87" fmla="*/ 2145013 w 3770052"/>
              <a:gd name="connsiteY3-88" fmla="*/ 5983870 h 6627312"/>
              <a:gd name="connsiteX4-89" fmla="*/ -1 w 3770052"/>
              <a:gd name="connsiteY4-90" fmla="*/ 6627311 h 6627312"/>
              <a:gd name="connsiteX0-91" fmla="*/ -1 w 3770052"/>
              <a:gd name="connsiteY0-92" fmla="*/ 6627311 h 6627312"/>
              <a:gd name="connsiteX1-93" fmla="*/ 1823863 w 3770052"/>
              <a:gd name="connsiteY1-94" fmla="*/ 0 h 6627312"/>
              <a:gd name="connsiteX2-95" fmla="*/ 3770052 w 3770052"/>
              <a:gd name="connsiteY2-96" fmla="*/ 12357 h 6627312"/>
              <a:gd name="connsiteX3-97" fmla="*/ 2043315 w 3770052"/>
              <a:gd name="connsiteY3-98" fmla="*/ 6168700 h 6627312"/>
              <a:gd name="connsiteX4-99" fmla="*/ -1 w 3770052"/>
              <a:gd name="connsiteY4-100" fmla="*/ 6627311 h 66273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770052" h="6627312">
                <a:moveTo>
                  <a:pt x="-1" y="6627311"/>
                </a:moveTo>
                <a:lnTo>
                  <a:pt x="1823863" y="0"/>
                </a:lnTo>
                <a:lnTo>
                  <a:pt x="3770052" y="12357"/>
                </a:lnTo>
                <a:lnTo>
                  <a:pt x="2043315" y="6168700"/>
                </a:lnTo>
                <a:lnTo>
                  <a:pt x="-1" y="6627311"/>
                </a:lnTo>
                <a:close/>
              </a:path>
            </a:pathLst>
          </a:custGeom>
          <a:gradFill>
            <a:gsLst>
              <a:gs pos="0">
                <a:srgbClr val="A2AB28"/>
              </a:gs>
              <a:gs pos="100000">
                <a:srgbClr val="36907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 descr="培训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88989" y="2541636"/>
            <a:ext cx="1687830" cy="16878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爱惠信息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66750" y="408940"/>
            <a:ext cx="1569085" cy="4178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864580" y="3429000"/>
            <a:ext cx="7562088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手札体-简" panose="03000500000000000000" charset="-122"/>
                <a:ea typeface="手札体-简" panose="03000500000000000000" charset="-122"/>
                <a:cs typeface="+mn-ea"/>
                <a:sym typeface="+mn-lt"/>
              </a:rPr>
              <a:t>《</a:t>
            </a:r>
            <a:r>
              <a:rPr lang="zh-CN" altLang="en-US" sz="28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手札体-简" panose="03000500000000000000" charset="-122"/>
                <a:ea typeface="手札体-简" panose="03000500000000000000" charset="-122"/>
                <a:cs typeface="+mn-ea"/>
                <a:sym typeface="+mn-lt"/>
              </a:rPr>
              <a:t>医院流程化系统标准指南</a:t>
            </a:r>
            <a:r>
              <a:rPr lang="en-US" altLang="zh-CN" sz="2800" b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+mj-ea"/>
                <a:ea typeface="+mj-ea"/>
                <a:cs typeface="+mn-ea"/>
                <a:sym typeface="+mn-lt"/>
              </a:rPr>
              <a:t>》</a:t>
            </a:r>
            <a:endParaRPr lang="en-US" altLang="zh-CN" sz="2800" b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2" name="矩形: 圆角 179"/>
          <p:cNvSpPr/>
          <p:nvPr/>
        </p:nvSpPr>
        <p:spPr>
          <a:xfrm>
            <a:off x="1430655" y="5072380"/>
            <a:ext cx="1460500" cy="43370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515C60"/>
              </a:gs>
              <a:gs pos="99000">
                <a:srgbClr val="959F96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发布人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矩形: 圆角 180"/>
          <p:cNvSpPr/>
          <p:nvPr/>
        </p:nvSpPr>
        <p:spPr>
          <a:xfrm>
            <a:off x="3035300" y="5072380"/>
            <a:ext cx="3773170" cy="412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9F8F6"/>
              </a:gs>
              <a:gs pos="99000">
                <a:srgbClr val="CCCBC9"/>
              </a:gs>
            </a:gsLst>
            <a:lin scaled="0"/>
          </a:gradFill>
          <a:ln w="12700" cap="flat" cmpd="sng" algn="ctr">
            <a:solidFill>
              <a:srgbClr val="32333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dist"/>
            <a:r>
              <a:rPr lang="zh-CN" altLang="en-US" b="1" dirty="0">
                <a:gradFill>
                  <a:gsLst>
                    <a:gs pos="100000">
                      <a:srgbClr val="00F6F1"/>
                    </a:gs>
                    <a:gs pos="4000">
                      <a:srgbClr val="593CA8"/>
                    </a:gs>
                    <a:gs pos="58000">
                      <a:srgbClr val="FF6FDB"/>
                    </a:gs>
                  </a:gsLst>
                  <a:lin scaled="1"/>
                  <a:tileRect r="-100000" b="-100000"/>
                </a:gradFill>
                <a:latin typeface="+mn-ea"/>
                <a:cs typeface="Hiragino Sans GB W3" charset="-122"/>
                <a:sym typeface="+mn-ea"/>
              </a:rPr>
              <a:t>杭州爱惠信息技术有限公司</a:t>
            </a:r>
            <a:endParaRPr lang="zh-CN" altLang="en-US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60525" y="5739765"/>
            <a:ext cx="26701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>
                <a:gradFill>
                  <a:gsLst>
                    <a:gs pos="100000">
                      <a:srgbClr val="00F6F1"/>
                    </a:gs>
                    <a:gs pos="4000">
                      <a:srgbClr val="593CA8"/>
                    </a:gs>
                    <a:gs pos="58000">
                      <a:srgbClr val="FF6FDB"/>
                    </a:gs>
                  </a:gsLst>
                  <a:lin scaled="1"/>
                  <a:tileRect r="-100000" b="-100000"/>
                </a:gradFill>
                <a:latin typeface="+mn-ea"/>
                <a:cs typeface="Hiragino Sans GB W3" charset="-122"/>
              </a:rPr>
              <a:t>400-8888-1345</a:t>
            </a:r>
            <a:endParaRPr lang="en-US" altLang="zh-CN" sz="2000" b="1" dirty="0">
              <a:gradFill>
                <a:gsLst>
                  <a:gs pos="100000">
                    <a:srgbClr val="00F6F1"/>
                  </a:gs>
                  <a:gs pos="4000">
                    <a:srgbClr val="593CA8"/>
                  </a:gs>
                  <a:gs pos="58000">
                    <a:srgbClr val="FF6FDB"/>
                  </a:gs>
                </a:gsLst>
                <a:lin scaled="1"/>
                <a:tileRect r="-100000" b="-100000"/>
              </a:gradFill>
              <a:latin typeface="+mn-ea"/>
              <a:cs typeface="Hiragino Sans GB W3" charset="-122"/>
            </a:endParaRPr>
          </a:p>
        </p:txBody>
      </p:sp>
      <p:sp>
        <p:nvSpPr>
          <p:cNvPr id="16" name="矩形: 圆角 180"/>
          <p:cNvSpPr/>
          <p:nvPr/>
        </p:nvSpPr>
        <p:spPr>
          <a:xfrm>
            <a:off x="4793645" y="5704895"/>
            <a:ext cx="1988624" cy="433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9F8F6"/>
              </a:gs>
              <a:gs pos="99000">
                <a:srgbClr val="CCCBC9"/>
              </a:gs>
            </a:gsLst>
            <a:lin scaled="0"/>
          </a:gradFill>
          <a:ln w="12700" cap="flat" cmpd="sng" algn="ctr">
            <a:solidFill>
              <a:srgbClr val="32333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cs typeface="+mn-ea"/>
                <a:sym typeface="+mn-lt"/>
              </a:rPr>
              <a:t>2024.01.02</a:t>
            </a:r>
            <a:endParaRPr lang="en-US" altLang="zh-CN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864580" y="2738455"/>
            <a:ext cx="4297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 dirty="0">
                <a:solidFill>
                  <a:srgbClr val="FF0000"/>
                </a:solidFill>
              </a:rPr>
              <a:t>供应商调研信息平台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0818" y="1518862"/>
            <a:ext cx="80155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本操作手册仅适用于医疗设备调研（医工云服云招采平台）。</a:t>
            </a:r>
            <a:endParaRPr lang="en-US" altLang="zh-CN" b="1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zh-CN" altLang="en-US" b="1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7175" y="281940"/>
            <a:ext cx="7629525" cy="479552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8698230" y="1166495"/>
            <a:ext cx="3103245" cy="5015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dirty="0">
                <a:sym typeface="+mn-ea"/>
              </a:rPr>
              <a:t>注：</a:t>
            </a:r>
            <a:endParaRPr lang="en-US" altLang="zh-CN" sz="2800" dirty="0">
              <a:sym typeface="+mn-ea"/>
            </a:endParaRPr>
          </a:p>
          <a:p>
            <a:r>
              <a:rPr lang="en-US" altLang="zh-CN" sz="2800" dirty="0">
                <a:sym typeface="+mn-ea"/>
              </a:rPr>
              <a:t>1.</a:t>
            </a:r>
            <a:r>
              <a:rPr lang="zh-CN" altLang="en-US" sz="2800" dirty="0">
                <a:sym typeface="+mn-ea"/>
              </a:rPr>
              <a:t>参与状态显示已提交，则说明报名成功</a:t>
            </a:r>
            <a:endParaRPr lang="zh-CN" altLang="en-US" sz="2800" dirty="0">
              <a:sym typeface="+mn-ea"/>
            </a:endParaRPr>
          </a:p>
          <a:p>
            <a:r>
              <a:rPr lang="en-US" altLang="zh-CN" sz="2800" dirty="0">
                <a:solidFill>
                  <a:srgbClr val="FF0000"/>
                </a:solidFill>
                <a:sym typeface="+mn-ea"/>
              </a:rPr>
              <a:t>2.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一定要注意，提交前是可以修改响应内容和新增响应项目，提交后无法修改响应的项目信息，和新增响应项目</a:t>
            </a:r>
            <a:endParaRPr lang="zh-CN" altLang="en-US" sz="2800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23210" y="76644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关于二次报价</a:t>
            </a:r>
            <a:endParaRPr lang="zh-CN" alt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410970" y="2590800"/>
            <a:ext cx="8921115" cy="1930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/>
              <a:t>见以下操作流程操作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55" y="386080"/>
            <a:ext cx="12145645" cy="6086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608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80415" y="563245"/>
            <a:ext cx="8886825" cy="58864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696210" y="324485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23210" y="76644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关于超期补报</a:t>
            </a:r>
            <a:endParaRPr lang="zh-CN" altLang="en-US" sz="36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823210" y="337185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410970" y="2590800"/>
            <a:ext cx="10380980" cy="1930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dirty="0"/>
              <a:t>1.在系统录入信息，可以提交至市场信息库（具体方法如下）</a:t>
            </a:r>
            <a:endParaRPr lang="zh-CN" altLang="en-US" dirty="0"/>
          </a:p>
          <a:p>
            <a:r>
              <a:rPr lang="zh-CN" altLang="en-US" dirty="0"/>
              <a:t>2.另外需自己线下联系工程师，确定是否允许线上讲解，并确认是否需要把电子版资料发给工程师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6282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21925" cy="6823075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10426065" y="860425"/>
            <a:ext cx="1845945" cy="822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400" dirty="0">
                <a:sym typeface="+mn-ea"/>
              </a:rPr>
              <a:t>注：</a:t>
            </a:r>
            <a:endParaRPr lang="en-US" altLang="zh-CN" sz="1400" dirty="0">
              <a:sym typeface="+mn-ea"/>
            </a:endParaRPr>
          </a:p>
          <a:p>
            <a:r>
              <a:rPr lang="en-US" altLang="zh-CN" sz="2000" dirty="0">
                <a:sym typeface="+mn-ea"/>
              </a:rPr>
              <a:t>1.</a:t>
            </a:r>
            <a:r>
              <a:rPr lang="zh-CN" altLang="en-US" sz="2000" dirty="0">
                <a:sym typeface="+mn-ea"/>
              </a:rPr>
              <a:t>填写信息后保存，在次点开产品发布界面，点发布</a:t>
            </a:r>
            <a:endParaRPr lang="zh-CN" altLang="en-US" sz="2000" dirty="0"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10945" y="845820"/>
            <a:ext cx="10361930" cy="422148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10426065" y="860425"/>
            <a:ext cx="1845945" cy="822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400" dirty="0">
                <a:sym typeface="+mn-ea"/>
              </a:rPr>
              <a:t>注：</a:t>
            </a:r>
            <a:endParaRPr lang="en-US" altLang="zh-CN" sz="1400" dirty="0">
              <a:sym typeface="+mn-ea"/>
            </a:endParaRPr>
          </a:p>
          <a:p>
            <a:r>
              <a:rPr lang="en-US" altLang="zh-CN" sz="2000" dirty="0">
                <a:sym typeface="+mn-ea"/>
              </a:rPr>
              <a:t>1.</a:t>
            </a:r>
            <a:r>
              <a:rPr lang="zh-CN" altLang="en-US" sz="2000" dirty="0">
                <a:sym typeface="+mn-ea"/>
              </a:rPr>
              <a:t>状态显示已发布，则显示提交成功</a:t>
            </a:r>
            <a:endParaRPr lang="zh-CN" altLang="en-US" sz="2000" dirty="0"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 flipH="1">
            <a:off x="7392831" y="-501607"/>
            <a:ext cx="7731211" cy="6882982"/>
          </a:xfrm>
          <a:custGeom>
            <a:avLst/>
            <a:gdLst>
              <a:gd name="connsiteX0" fmla="*/ 0 w 3138616"/>
              <a:gd name="connsiteY0" fmla="*/ 6858000 h 6858000"/>
              <a:gd name="connsiteX1" fmla="*/ 784654 w 3138616"/>
              <a:gd name="connsiteY1" fmla="*/ 0 h 6858000"/>
              <a:gd name="connsiteX2" fmla="*/ 3138616 w 3138616"/>
              <a:gd name="connsiteY2" fmla="*/ 0 h 6858000"/>
              <a:gd name="connsiteX3" fmla="*/ 2353962 w 3138616"/>
              <a:gd name="connsiteY3" fmla="*/ 6858000 h 6858000"/>
              <a:gd name="connsiteX4" fmla="*/ 0 w 3138616"/>
              <a:gd name="connsiteY4" fmla="*/ 6858000 h 6858000"/>
              <a:gd name="connsiteX0-1" fmla="*/ 0 w 3941805"/>
              <a:gd name="connsiteY0-2" fmla="*/ 6870357 h 6870357"/>
              <a:gd name="connsiteX1-3" fmla="*/ 784654 w 3941805"/>
              <a:gd name="connsiteY1-4" fmla="*/ 12357 h 6870357"/>
              <a:gd name="connsiteX2-5" fmla="*/ 3941805 w 3941805"/>
              <a:gd name="connsiteY2-6" fmla="*/ 0 h 6870357"/>
              <a:gd name="connsiteX3-7" fmla="*/ 2353962 w 3941805"/>
              <a:gd name="connsiteY3-8" fmla="*/ 6870357 h 6870357"/>
              <a:gd name="connsiteX4-9" fmla="*/ 0 w 3941805"/>
              <a:gd name="connsiteY4-10" fmla="*/ 6870357 h 6870357"/>
              <a:gd name="connsiteX0-11" fmla="*/ 0 w 3941805"/>
              <a:gd name="connsiteY0-12" fmla="*/ 6870357 h 6870357"/>
              <a:gd name="connsiteX1-13" fmla="*/ 1649627 w 3941805"/>
              <a:gd name="connsiteY1-14" fmla="*/ 37070 h 6870357"/>
              <a:gd name="connsiteX2-15" fmla="*/ 3941805 w 3941805"/>
              <a:gd name="connsiteY2-16" fmla="*/ 0 h 6870357"/>
              <a:gd name="connsiteX3-17" fmla="*/ 2353962 w 3941805"/>
              <a:gd name="connsiteY3-18" fmla="*/ 6870357 h 6870357"/>
              <a:gd name="connsiteX4-19" fmla="*/ 0 w 3941805"/>
              <a:gd name="connsiteY4-20" fmla="*/ 6870357 h 6870357"/>
              <a:gd name="connsiteX0-21" fmla="*/ 0 w 3941805"/>
              <a:gd name="connsiteY0-22" fmla="*/ 6870357 h 6870357"/>
              <a:gd name="connsiteX1-23" fmla="*/ 1711411 w 3941805"/>
              <a:gd name="connsiteY1-24" fmla="*/ 24713 h 6870357"/>
              <a:gd name="connsiteX2-25" fmla="*/ 3941805 w 3941805"/>
              <a:gd name="connsiteY2-26" fmla="*/ 0 h 6870357"/>
              <a:gd name="connsiteX3-27" fmla="*/ 2353962 w 3941805"/>
              <a:gd name="connsiteY3-28" fmla="*/ 6870357 h 6870357"/>
              <a:gd name="connsiteX4-29" fmla="*/ 0 w 3941805"/>
              <a:gd name="connsiteY4-30" fmla="*/ 6870357 h 6870357"/>
              <a:gd name="connsiteX0-31" fmla="*/ 0 w 3941805"/>
              <a:gd name="connsiteY0-32" fmla="*/ 6870357 h 6870357"/>
              <a:gd name="connsiteX1-33" fmla="*/ 1859692 w 3941805"/>
              <a:gd name="connsiteY1-34" fmla="*/ 12356 h 6870357"/>
              <a:gd name="connsiteX2-35" fmla="*/ 3941805 w 3941805"/>
              <a:gd name="connsiteY2-36" fmla="*/ 0 h 6870357"/>
              <a:gd name="connsiteX3-37" fmla="*/ 2353962 w 3941805"/>
              <a:gd name="connsiteY3-38" fmla="*/ 6870357 h 6870357"/>
              <a:gd name="connsiteX4-39" fmla="*/ 0 w 3941805"/>
              <a:gd name="connsiteY4-40" fmla="*/ 6870357 h 6870357"/>
              <a:gd name="connsiteX0-41" fmla="*/ 0 w 3941805"/>
              <a:gd name="connsiteY0-42" fmla="*/ 6870357 h 6870357"/>
              <a:gd name="connsiteX1-43" fmla="*/ 1859692 w 3941805"/>
              <a:gd name="connsiteY1-44" fmla="*/ 12356 h 6870357"/>
              <a:gd name="connsiteX2-45" fmla="*/ 3941805 w 3941805"/>
              <a:gd name="connsiteY2-46" fmla="*/ 0 h 6870357"/>
              <a:gd name="connsiteX3-47" fmla="*/ 1909119 w 3941805"/>
              <a:gd name="connsiteY3-48" fmla="*/ 6858000 h 6870357"/>
              <a:gd name="connsiteX4-49" fmla="*/ 0 w 3941805"/>
              <a:gd name="connsiteY4-50" fmla="*/ 6870357 h 6870357"/>
              <a:gd name="connsiteX0-51" fmla="*/ 0 w 3805881"/>
              <a:gd name="connsiteY0-52" fmla="*/ 6858001 h 6858001"/>
              <a:gd name="connsiteX1-53" fmla="*/ 1859692 w 3805881"/>
              <a:gd name="connsiteY1-54" fmla="*/ 0 h 6858001"/>
              <a:gd name="connsiteX2-55" fmla="*/ 3805881 w 3805881"/>
              <a:gd name="connsiteY2-56" fmla="*/ 12357 h 6858001"/>
              <a:gd name="connsiteX3-57" fmla="*/ 1909119 w 3805881"/>
              <a:gd name="connsiteY3-58" fmla="*/ 6845644 h 6858001"/>
              <a:gd name="connsiteX4-59" fmla="*/ 0 w 3805881"/>
              <a:gd name="connsiteY4-60" fmla="*/ 6858001 h 6858001"/>
              <a:gd name="connsiteX0-61" fmla="*/ 0 w 3799472"/>
              <a:gd name="connsiteY0-62" fmla="*/ 6865522 h 6865522"/>
              <a:gd name="connsiteX1-63" fmla="*/ 1859692 w 3799472"/>
              <a:gd name="connsiteY1-64" fmla="*/ 7521 h 6865522"/>
              <a:gd name="connsiteX2-65" fmla="*/ 3799472 w 3799472"/>
              <a:gd name="connsiteY2-66" fmla="*/ 0 h 6865522"/>
              <a:gd name="connsiteX3-67" fmla="*/ 1909119 w 3799472"/>
              <a:gd name="connsiteY3-68" fmla="*/ 6853165 h 6865522"/>
              <a:gd name="connsiteX4-69" fmla="*/ 0 w 3799472"/>
              <a:gd name="connsiteY4-70" fmla="*/ 6865522 h 6865522"/>
              <a:gd name="connsiteX0-71" fmla="*/ 0 w 3799472"/>
              <a:gd name="connsiteY0-72" fmla="*/ 6865522 h 6882983"/>
              <a:gd name="connsiteX1-73" fmla="*/ 1859692 w 3799472"/>
              <a:gd name="connsiteY1-74" fmla="*/ 7521 h 6882983"/>
              <a:gd name="connsiteX2-75" fmla="*/ 3799472 w 3799472"/>
              <a:gd name="connsiteY2-76" fmla="*/ 0 h 6882983"/>
              <a:gd name="connsiteX3-77" fmla="*/ 1896302 w 3799472"/>
              <a:gd name="connsiteY3-78" fmla="*/ 6882983 h 6882983"/>
              <a:gd name="connsiteX4-79" fmla="*/ 0 w 3799472"/>
              <a:gd name="connsiteY4-80" fmla="*/ 6865522 h 6882983"/>
              <a:gd name="connsiteX0-81" fmla="*/ 0 w 4683881"/>
              <a:gd name="connsiteY0-82" fmla="*/ 6865522 h 6882983"/>
              <a:gd name="connsiteX1-83" fmla="*/ 1859692 w 4683881"/>
              <a:gd name="connsiteY1-84" fmla="*/ 7521 h 6882983"/>
              <a:gd name="connsiteX2-85" fmla="*/ 4683881 w 4683881"/>
              <a:gd name="connsiteY2-86" fmla="*/ 0 h 6882983"/>
              <a:gd name="connsiteX3-87" fmla="*/ 1896302 w 4683881"/>
              <a:gd name="connsiteY3-88" fmla="*/ 6882983 h 6882983"/>
              <a:gd name="connsiteX4-89" fmla="*/ 0 w 4683881"/>
              <a:gd name="connsiteY4-90" fmla="*/ 6865522 h 6882983"/>
              <a:gd name="connsiteX0-91" fmla="*/ 0 w 4985093"/>
              <a:gd name="connsiteY0-92" fmla="*/ 6865522 h 6882983"/>
              <a:gd name="connsiteX1-93" fmla="*/ 1859692 w 4985093"/>
              <a:gd name="connsiteY1-94" fmla="*/ 7521 h 6882983"/>
              <a:gd name="connsiteX2-95" fmla="*/ 4985093 w 4985093"/>
              <a:gd name="connsiteY2-96" fmla="*/ 0 h 6882983"/>
              <a:gd name="connsiteX3-97" fmla="*/ 1896302 w 4985093"/>
              <a:gd name="connsiteY3-98" fmla="*/ 6882983 h 6882983"/>
              <a:gd name="connsiteX4-99" fmla="*/ 0 w 4985093"/>
              <a:gd name="connsiteY4-100" fmla="*/ 6865522 h 6882983"/>
              <a:gd name="connsiteX0-101" fmla="*/ 0 w 4985093"/>
              <a:gd name="connsiteY0-102" fmla="*/ 6865522 h 6882983"/>
              <a:gd name="connsiteX1-103" fmla="*/ 2904320 w 4985093"/>
              <a:gd name="connsiteY1-104" fmla="*/ 7521 h 6882983"/>
              <a:gd name="connsiteX2-105" fmla="*/ 4985093 w 4985093"/>
              <a:gd name="connsiteY2-106" fmla="*/ 0 h 6882983"/>
              <a:gd name="connsiteX3-107" fmla="*/ 1896302 w 4985093"/>
              <a:gd name="connsiteY3-108" fmla="*/ 6882983 h 6882983"/>
              <a:gd name="connsiteX4-109" fmla="*/ 0 w 4985093"/>
              <a:gd name="connsiteY4-110" fmla="*/ 6865522 h 6882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85093" h="6882983">
                <a:moveTo>
                  <a:pt x="0" y="6865522"/>
                </a:moveTo>
                <a:lnTo>
                  <a:pt x="2904320" y="7521"/>
                </a:lnTo>
                <a:lnTo>
                  <a:pt x="4985093" y="0"/>
                </a:lnTo>
                <a:lnTo>
                  <a:pt x="1896302" y="6882983"/>
                </a:lnTo>
                <a:lnTo>
                  <a:pt x="0" y="6865522"/>
                </a:lnTo>
                <a:close/>
              </a:path>
            </a:pathLst>
          </a:cu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平行四边形 1"/>
          <p:cNvSpPr/>
          <p:nvPr/>
        </p:nvSpPr>
        <p:spPr>
          <a:xfrm rot="21023956" flipH="1">
            <a:off x="6259139" y="-776535"/>
            <a:ext cx="1872477" cy="2113575"/>
          </a:xfrm>
          <a:custGeom>
            <a:avLst/>
            <a:gdLst>
              <a:gd name="connsiteX0" fmla="*/ 0 w 3138616"/>
              <a:gd name="connsiteY0" fmla="*/ 6858000 h 6858000"/>
              <a:gd name="connsiteX1" fmla="*/ 784654 w 3138616"/>
              <a:gd name="connsiteY1" fmla="*/ 0 h 6858000"/>
              <a:gd name="connsiteX2" fmla="*/ 3138616 w 3138616"/>
              <a:gd name="connsiteY2" fmla="*/ 0 h 6858000"/>
              <a:gd name="connsiteX3" fmla="*/ 2353962 w 3138616"/>
              <a:gd name="connsiteY3" fmla="*/ 6858000 h 6858000"/>
              <a:gd name="connsiteX4" fmla="*/ 0 w 3138616"/>
              <a:gd name="connsiteY4" fmla="*/ 6858000 h 6858000"/>
              <a:gd name="connsiteX0-1" fmla="*/ 0 w 3941805"/>
              <a:gd name="connsiteY0-2" fmla="*/ 6870357 h 6870357"/>
              <a:gd name="connsiteX1-3" fmla="*/ 784654 w 3941805"/>
              <a:gd name="connsiteY1-4" fmla="*/ 12357 h 6870357"/>
              <a:gd name="connsiteX2-5" fmla="*/ 3941805 w 3941805"/>
              <a:gd name="connsiteY2-6" fmla="*/ 0 h 6870357"/>
              <a:gd name="connsiteX3-7" fmla="*/ 2353962 w 3941805"/>
              <a:gd name="connsiteY3-8" fmla="*/ 6870357 h 6870357"/>
              <a:gd name="connsiteX4-9" fmla="*/ 0 w 3941805"/>
              <a:gd name="connsiteY4-10" fmla="*/ 6870357 h 6870357"/>
              <a:gd name="connsiteX0-11" fmla="*/ 0 w 3941805"/>
              <a:gd name="connsiteY0-12" fmla="*/ 6870357 h 6870357"/>
              <a:gd name="connsiteX1-13" fmla="*/ 1649627 w 3941805"/>
              <a:gd name="connsiteY1-14" fmla="*/ 37070 h 6870357"/>
              <a:gd name="connsiteX2-15" fmla="*/ 3941805 w 3941805"/>
              <a:gd name="connsiteY2-16" fmla="*/ 0 h 6870357"/>
              <a:gd name="connsiteX3-17" fmla="*/ 2353962 w 3941805"/>
              <a:gd name="connsiteY3-18" fmla="*/ 6870357 h 6870357"/>
              <a:gd name="connsiteX4-19" fmla="*/ 0 w 3941805"/>
              <a:gd name="connsiteY4-20" fmla="*/ 6870357 h 6870357"/>
              <a:gd name="connsiteX0-21" fmla="*/ 0 w 3941805"/>
              <a:gd name="connsiteY0-22" fmla="*/ 6870357 h 6870357"/>
              <a:gd name="connsiteX1-23" fmla="*/ 1711411 w 3941805"/>
              <a:gd name="connsiteY1-24" fmla="*/ 24713 h 6870357"/>
              <a:gd name="connsiteX2-25" fmla="*/ 3941805 w 3941805"/>
              <a:gd name="connsiteY2-26" fmla="*/ 0 h 6870357"/>
              <a:gd name="connsiteX3-27" fmla="*/ 2353962 w 3941805"/>
              <a:gd name="connsiteY3-28" fmla="*/ 6870357 h 6870357"/>
              <a:gd name="connsiteX4-29" fmla="*/ 0 w 3941805"/>
              <a:gd name="connsiteY4-30" fmla="*/ 6870357 h 6870357"/>
              <a:gd name="connsiteX0-31" fmla="*/ 0 w 3941805"/>
              <a:gd name="connsiteY0-32" fmla="*/ 6870357 h 6870357"/>
              <a:gd name="connsiteX1-33" fmla="*/ 1859692 w 3941805"/>
              <a:gd name="connsiteY1-34" fmla="*/ 12356 h 6870357"/>
              <a:gd name="connsiteX2-35" fmla="*/ 3941805 w 3941805"/>
              <a:gd name="connsiteY2-36" fmla="*/ 0 h 6870357"/>
              <a:gd name="connsiteX3-37" fmla="*/ 2353962 w 3941805"/>
              <a:gd name="connsiteY3-38" fmla="*/ 6870357 h 6870357"/>
              <a:gd name="connsiteX4-39" fmla="*/ 0 w 3941805"/>
              <a:gd name="connsiteY4-40" fmla="*/ 6870357 h 6870357"/>
              <a:gd name="connsiteX0-41" fmla="*/ 0 w 3941805"/>
              <a:gd name="connsiteY0-42" fmla="*/ 6870357 h 6870357"/>
              <a:gd name="connsiteX1-43" fmla="*/ 1859692 w 3941805"/>
              <a:gd name="connsiteY1-44" fmla="*/ 12356 h 6870357"/>
              <a:gd name="connsiteX2-45" fmla="*/ 3941805 w 3941805"/>
              <a:gd name="connsiteY2-46" fmla="*/ 0 h 6870357"/>
              <a:gd name="connsiteX3-47" fmla="*/ 1909119 w 3941805"/>
              <a:gd name="connsiteY3-48" fmla="*/ 6858000 h 6870357"/>
              <a:gd name="connsiteX4-49" fmla="*/ 0 w 3941805"/>
              <a:gd name="connsiteY4-50" fmla="*/ 6870357 h 6870357"/>
              <a:gd name="connsiteX0-51" fmla="*/ 0 w 3805881"/>
              <a:gd name="connsiteY0-52" fmla="*/ 6858001 h 6858001"/>
              <a:gd name="connsiteX1-53" fmla="*/ 1859692 w 3805881"/>
              <a:gd name="connsiteY1-54" fmla="*/ 0 h 6858001"/>
              <a:gd name="connsiteX2-55" fmla="*/ 3805881 w 3805881"/>
              <a:gd name="connsiteY2-56" fmla="*/ 12357 h 6858001"/>
              <a:gd name="connsiteX3-57" fmla="*/ 1909119 w 3805881"/>
              <a:gd name="connsiteY3-58" fmla="*/ 6845644 h 6858001"/>
              <a:gd name="connsiteX4-59" fmla="*/ 0 w 3805881"/>
              <a:gd name="connsiteY4-60" fmla="*/ 6858001 h 6858001"/>
              <a:gd name="connsiteX0-61" fmla="*/ 0 w 3805881"/>
              <a:gd name="connsiteY0-62" fmla="*/ 6858001 h 6858001"/>
              <a:gd name="connsiteX1-63" fmla="*/ 1859692 w 3805881"/>
              <a:gd name="connsiteY1-64" fmla="*/ 0 h 6858001"/>
              <a:gd name="connsiteX2-65" fmla="*/ 3805881 w 3805881"/>
              <a:gd name="connsiteY2-66" fmla="*/ 12357 h 6858001"/>
              <a:gd name="connsiteX3-67" fmla="*/ 2072764 w 3805881"/>
              <a:gd name="connsiteY3-68" fmla="*/ 6296810 h 6858001"/>
              <a:gd name="connsiteX4-69" fmla="*/ 0 w 3805881"/>
              <a:gd name="connsiteY4-70" fmla="*/ 6858001 h 6858001"/>
              <a:gd name="connsiteX0-71" fmla="*/ -1 w 3770052"/>
              <a:gd name="connsiteY0-72" fmla="*/ 6627311 h 6627312"/>
              <a:gd name="connsiteX1-73" fmla="*/ 1823863 w 3770052"/>
              <a:gd name="connsiteY1-74" fmla="*/ 0 h 6627312"/>
              <a:gd name="connsiteX2-75" fmla="*/ 3770052 w 3770052"/>
              <a:gd name="connsiteY2-76" fmla="*/ 12357 h 6627312"/>
              <a:gd name="connsiteX3-77" fmla="*/ 2036935 w 3770052"/>
              <a:gd name="connsiteY3-78" fmla="*/ 6296810 h 6627312"/>
              <a:gd name="connsiteX4-79" fmla="*/ -1 w 3770052"/>
              <a:gd name="connsiteY4-80" fmla="*/ 6627311 h 6627312"/>
              <a:gd name="connsiteX0-81" fmla="*/ -1 w 3770052"/>
              <a:gd name="connsiteY0-82" fmla="*/ 6627311 h 6627312"/>
              <a:gd name="connsiteX1-83" fmla="*/ 1823863 w 3770052"/>
              <a:gd name="connsiteY1-84" fmla="*/ 0 h 6627312"/>
              <a:gd name="connsiteX2-85" fmla="*/ 3770052 w 3770052"/>
              <a:gd name="connsiteY2-86" fmla="*/ 12357 h 6627312"/>
              <a:gd name="connsiteX3-87" fmla="*/ 2145013 w 3770052"/>
              <a:gd name="connsiteY3-88" fmla="*/ 5983870 h 6627312"/>
              <a:gd name="connsiteX4-89" fmla="*/ -1 w 3770052"/>
              <a:gd name="connsiteY4-90" fmla="*/ 6627311 h 6627312"/>
              <a:gd name="connsiteX0-91" fmla="*/ -1 w 3770052"/>
              <a:gd name="connsiteY0-92" fmla="*/ 6627311 h 6627312"/>
              <a:gd name="connsiteX1-93" fmla="*/ 1823863 w 3770052"/>
              <a:gd name="connsiteY1-94" fmla="*/ 0 h 6627312"/>
              <a:gd name="connsiteX2-95" fmla="*/ 3770052 w 3770052"/>
              <a:gd name="connsiteY2-96" fmla="*/ 12357 h 6627312"/>
              <a:gd name="connsiteX3-97" fmla="*/ 2043315 w 3770052"/>
              <a:gd name="connsiteY3-98" fmla="*/ 6168700 h 6627312"/>
              <a:gd name="connsiteX4-99" fmla="*/ -1 w 3770052"/>
              <a:gd name="connsiteY4-100" fmla="*/ 6627311 h 66273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770052" h="6627312">
                <a:moveTo>
                  <a:pt x="-1" y="6627311"/>
                </a:moveTo>
                <a:lnTo>
                  <a:pt x="1823863" y="0"/>
                </a:lnTo>
                <a:lnTo>
                  <a:pt x="3770052" y="12357"/>
                </a:lnTo>
                <a:lnTo>
                  <a:pt x="2043315" y="6168700"/>
                </a:lnTo>
                <a:lnTo>
                  <a:pt x="-1" y="6627311"/>
                </a:lnTo>
                <a:close/>
              </a:path>
            </a:pathLst>
          </a:cu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平行四边形 1"/>
          <p:cNvSpPr/>
          <p:nvPr/>
        </p:nvSpPr>
        <p:spPr>
          <a:xfrm rot="10169968" flipH="1">
            <a:off x="10322197" y="5639003"/>
            <a:ext cx="1872477" cy="2113575"/>
          </a:xfrm>
          <a:custGeom>
            <a:avLst/>
            <a:gdLst>
              <a:gd name="connsiteX0" fmla="*/ 0 w 3138616"/>
              <a:gd name="connsiteY0" fmla="*/ 6858000 h 6858000"/>
              <a:gd name="connsiteX1" fmla="*/ 784654 w 3138616"/>
              <a:gd name="connsiteY1" fmla="*/ 0 h 6858000"/>
              <a:gd name="connsiteX2" fmla="*/ 3138616 w 3138616"/>
              <a:gd name="connsiteY2" fmla="*/ 0 h 6858000"/>
              <a:gd name="connsiteX3" fmla="*/ 2353962 w 3138616"/>
              <a:gd name="connsiteY3" fmla="*/ 6858000 h 6858000"/>
              <a:gd name="connsiteX4" fmla="*/ 0 w 3138616"/>
              <a:gd name="connsiteY4" fmla="*/ 6858000 h 6858000"/>
              <a:gd name="connsiteX0-1" fmla="*/ 0 w 3941805"/>
              <a:gd name="connsiteY0-2" fmla="*/ 6870357 h 6870357"/>
              <a:gd name="connsiteX1-3" fmla="*/ 784654 w 3941805"/>
              <a:gd name="connsiteY1-4" fmla="*/ 12357 h 6870357"/>
              <a:gd name="connsiteX2-5" fmla="*/ 3941805 w 3941805"/>
              <a:gd name="connsiteY2-6" fmla="*/ 0 h 6870357"/>
              <a:gd name="connsiteX3-7" fmla="*/ 2353962 w 3941805"/>
              <a:gd name="connsiteY3-8" fmla="*/ 6870357 h 6870357"/>
              <a:gd name="connsiteX4-9" fmla="*/ 0 w 3941805"/>
              <a:gd name="connsiteY4-10" fmla="*/ 6870357 h 6870357"/>
              <a:gd name="connsiteX0-11" fmla="*/ 0 w 3941805"/>
              <a:gd name="connsiteY0-12" fmla="*/ 6870357 h 6870357"/>
              <a:gd name="connsiteX1-13" fmla="*/ 1649627 w 3941805"/>
              <a:gd name="connsiteY1-14" fmla="*/ 37070 h 6870357"/>
              <a:gd name="connsiteX2-15" fmla="*/ 3941805 w 3941805"/>
              <a:gd name="connsiteY2-16" fmla="*/ 0 h 6870357"/>
              <a:gd name="connsiteX3-17" fmla="*/ 2353962 w 3941805"/>
              <a:gd name="connsiteY3-18" fmla="*/ 6870357 h 6870357"/>
              <a:gd name="connsiteX4-19" fmla="*/ 0 w 3941805"/>
              <a:gd name="connsiteY4-20" fmla="*/ 6870357 h 6870357"/>
              <a:gd name="connsiteX0-21" fmla="*/ 0 w 3941805"/>
              <a:gd name="connsiteY0-22" fmla="*/ 6870357 h 6870357"/>
              <a:gd name="connsiteX1-23" fmla="*/ 1711411 w 3941805"/>
              <a:gd name="connsiteY1-24" fmla="*/ 24713 h 6870357"/>
              <a:gd name="connsiteX2-25" fmla="*/ 3941805 w 3941805"/>
              <a:gd name="connsiteY2-26" fmla="*/ 0 h 6870357"/>
              <a:gd name="connsiteX3-27" fmla="*/ 2353962 w 3941805"/>
              <a:gd name="connsiteY3-28" fmla="*/ 6870357 h 6870357"/>
              <a:gd name="connsiteX4-29" fmla="*/ 0 w 3941805"/>
              <a:gd name="connsiteY4-30" fmla="*/ 6870357 h 6870357"/>
              <a:gd name="connsiteX0-31" fmla="*/ 0 w 3941805"/>
              <a:gd name="connsiteY0-32" fmla="*/ 6870357 h 6870357"/>
              <a:gd name="connsiteX1-33" fmla="*/ 1859692 w 3941805"/>
              <a:gd name="connsiteY1-34" fmla="*/ 12356 h 6870357"/>
              <a:gd name="connsiteX2-35" fmla="*/ 3941805 w 3941805"/>
              <a:gd name="connsiteY2-36" fmla="*/ 0 h 6870357"/>
              <a:gd name="connsiteX3-37" fmla="*/ 2353962 w 3941805"/>
              <a:gd name="connsiteY3-38" fmla="*/ 6870357 h 6870357"/>
              <a:gd name="connsiteX4-39" fmla="*/ 0 w 3941805"/>
              <a:gd name="connsiteY4-40" fmla="*/ 6870357 h 6870357"/>
              <a:gd name="connsiteX0-41" fmla="*/ 0 w 3941805"/>
              <a:gd name="connsiteY0-42" fmla="*/ 6870357 h 6870357"/>
              <a:gd name="connsiteX1-43" fmla="*/ 1859692 w 3941805"/>
              <a:gd name="connsiteY1-44" fmla="*/ 12356 h 6870357"/>
              <a:gd name="connsiteX2-45" fmla="*/ 3941805 w 3941805"/>
              <a:gd name="connsiteY2-46" fmla="*/ 0 h 6870357"/>
              <a:gd name="connsiteX3-47" fmla="*/ 1909119 w 3941805"/>
              <a:gd name="connsiteY3-48" fmla="*/ 6858000 h 6870357"/>
              <a:gd name="connsiteX4-49" fmla="*/ 0 w 3941805"/>
              <a:gd name="connsiteY4-50" fmla="*/ 6870357 h 6870357"/>
              <a:gd name="connsiteX0-51" fmla="*/ 0 w 3805881"/>
              <a:gd name="connsiteY0-52" fmla="*/ 6858001 h 6858001"/>
              <a:gd name="connsiteX1-53" fmla="*/ 1859692 w 3805881"/>
              <a:gd name="connsiteY1-54" fmla="*/ 0 h 6858001"/>
              <a:gd name="connsiteX2-55" fmla="*/ 3805881 w 3805881"/>
              <a:gd name="connsiteY2-56" fmla="*/ 12357 h 6858001"/>
              <a:gd name="connsiteX3-57" fmla="*/ 1909119 w 3805881"/>
              <a:gd name="connsiteY3-58" fmla="*/ 6845644 h 6858001"/>
              <a:gd name="connsiteX4-59" fmla="*/ 0 w 3805881"/>
              <a:gd name="connsiteY4-60" fmla="*/ 6858001 h 6858001"/>
              <a:gd name="connsiteX0-61" fmla="*/ 0 w 3805881"/>
              <a:gd name="connsiteY0-62" fmla="*/ 6858001 h 6858001"/>
              <a:gd name="connsiteX1-63" fmla="*/ 1859692 w 3805881"/>
              <a:gd name="connsiteY1-64" fmla="*/ 0 h 6858001"/>
              <a:gd name="connsiteX2-65" fmla="*/ 3805881 w 3805881"/>
              <a:gd name="connsiteY2-66" fmla="*/ 12357 h 6858001"/>
              <a:gd name="connsiteX3-67" fmla="*/ 2072764 w 3805881"/>
              <a:gd name="connsiteY3-68" fmla="*/ 6296810 h 6858001"/>
              <a:gd name="connsiteX4-69" fmla="*/ 0 w 3805881"/>
              <a:gd name="connsiteY4-70" fmla="*/ 6858001 h 6858001"/>
              <a:gd name="connsiteX0-71" fmla="*/ -1 w 3770052"/>
              <a:gd name="connsiteY0-72" fmla="*/ 6627311 h 6627312"/>
              <a:gd name="connsiteX1-73" fmla="*/ 1823863 w 3770052"/>
              <a:gd name="connsiteY1-74" fmla="*/ 0 h 6627312"/>
              <a:gd name="connsiteX2-75" fmla="*/ 3770052 w 3770052"/>
              <a:gd name="connsiteY2-76" fmla="*/ 12357 h 6627312"/>
              <a:gd name="connsiteX3-77" fmla="*/ 2036935 w 3770052"/>
              <a:gd name="connsiteY3-78" fmla="*/ 6296810 h 6627312"/>
              <a:gd name="connsiteX4-79" fmla="*/ -1 w 3770052"/>
              <a:gd name="connsiteY4-80" fmla="*/ 6627311 h 6627312"/>
              <a:gd name="connsiteX0-81" fmla="*/ -1 w 3770052"/>
              <a:gd name="connsiteY0-82" fmla="*/ 6627311 h 6627312"/>
              <a:gd name="connsiteX1-83" fmla="*/ 1823863 w 3770052"/>
              <a:gd name="connsiteY1-84" fmla="*/ 0 h 6627312"/>
              <a:gd name="connsiteX2-85" fmla="*/ 3770052 w 3770052"/>
              <a:gd name="connsiteY2-86" fmla="*/ 12357 h 6627312"/>
              <a:gd name="connsiteX3-87" fmla="*/ 2145013 w 3770052"/>
              <a:gd name="connsiteY3-88" fmla="*/ 5983870 h 6627312"/>
              <a:gd name="connsiteX4-89" fmla="*/ -1 w 3770052"/>
              <a:gd name="connsiteY4-90" fmla="*/ 6627311 h 6627312"/>
              <a:gd name="connsiteX0-91" fmla="*/ -1 w 3770052"/>
              <a:gd name="connsiteY0-92" fmla="*/ 6627311 h 6627312"/>
              <a:gd name="connsiteX1-93" fmla="*/ 1823863 w 3770052"/>
              <a:gd name="connsiteY1-94" fmla="*/ 0 h 6627312"/>
              <a:gd name="connsiteX2-95" fmla="*/ 3770052 w 3770052"/>
              <a:gd name="connsiteY2-96" fmla="*/ 12357 h 6627312"/>
              <a:gd name="connsiteX3-97" fmla="*/ 2043315 w 3770052"/>
              <a:gd name="connsiteY3-98" fmla="*/ 6168700 h 6627312"/>
              <a:gd name="connsiteX4-99" fmla="*/ -1 w 3770052"/>
              <a:gd name="connsiteY4-100" fmla="*/ 6627311 h 66273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770052" h="6627312">
                <a:moveTo>
                  <a:pt x="-1" y="6627311"/>
                </a:moveTo>
                <a:lnTo>
                  <a:pt x="1823863" y="0"/>
                </a:lnTo>
                <a:lnTo>
                  <a:pt x="3770052" y="12357"/>
                </a:lnTo>
                <a:lnTo>
                  <a:pt x="2043315" y="6168700"/>
                </a:lnTo>
                <a:lnTo>
                  <a:pt x="-1" y="6627311"/>
                </a:lnTo>
                <a:close/>
              </a:path>
            </a:pathLst>
          </a:cu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7339616" y="1408666"/>
            <a:ext cx="4587846" cy="3955040"/>
          </a:xfrm>
          <a:prstGeom prst="hexagon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 descr="谢谢参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0404" y="2433051"/>
            <a:ext cx="1905000" cy="190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1457073" y="2102471"/>
            <a:ext cx="51258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800" dirty="0">
                <a:cs typeface="+mn-ea"/>
                <a:sym typeface="+mn-lt"/>
              </a:rPr>
              <a:t>谢谢观看</a:t>
            </a:r>
            <a:endParaRPr lang="zh-CN" altLang="en-US" sz="6600" dirty="0">
              <a:gradFill>
                <a:gsLst>
                  <a:gs pos="0">
                    <a:srgbClr val="005AB2"/>
                  </a:gs>
                  <a:gs pos="92000">
                    <a:schemeClr val="accent2"/>
                  </a:gs>
                </a:gsLst>
                <a:path path="circle">
                  <a:fillToRect t="100000" r="100000"/>
                </a:path>
              </a:gradFill>
              <a:cs typeface="+mn-ea"/>
              <a:sym typeface="+mn-lt"/>
            </a:endParaRPr>
          </a:p>
        </p:txBody>
      </p:sp>
      <p:sp>
        <p:nvSpPr>
          <p:cNvPr id="8" name="矩形: 圆角 179"/>
          <p:cNvSpPr/>
          <p:nvPr/>
        </p:nvSpPr>
        <p:spPr>
          <a:xfrm>
            <a:off x="3250949" y="5413885"/>
            <a:ext cx="1322340" cy="4337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发布时间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: 圆角 180"/>
          <p:cNvSpPr/>
          <p:nvPr/>
        </p:nvSpPr>
        <p:spPr>
          <a:xfrm>
            <a:off x="4726841" y="5421387"/>
            <a:ext cx="1856045" cy="43370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32333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cs typeface="+mn-ea"/>
                <a:sym typeface="+mn-lt"/>
              </a:rPr>
              <a:t>2024.1.10</a:t>
            </a:r>
            <a:endParaRPr lang="en-US" altLang="zh-CN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爱惠信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16988" y="71717"/>
            <a:ext cx="1569085" cy="417830"/>
          </a:xfrm>
          <a:prstGeom prst="rect">
            <a:avLst/>
          </a:prstGeom>
        </p:spPr>
      </p:pic>
      <p:pic>
        <p:nvPicPr>
          <p:cNvPr id="3" name="图片 2" descr="25基于物联网监测设备的智能厕所管理系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0" y="3668783"/>
            <a:ext cx="2708275" cy="32334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776"/>
            <a:ext cx="10506635" cy="633742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956612" y="2548515"/>
            <a:ext cx="2008094" cy="284332"/>
          </a:xfrm>
          <a:prstGeom prst="rect">
            <a:avLst/>
          </a:prstGeom>
          <a:solidFill>
            <a:schemeClr val="bg1">
              <a:alpha val="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648528" y="1907931"/>
            <a:ext cx="923971" cy="8929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1</a:t>
            </a:r>
            <a:endParaRPr lang="en-US" altLang="zh-CN" sz="6000" dirty="0"/>
          </a:p>
        </p:txBody>
      </p:sp>
      <p:sp>
        <p:nvSpPr>
          <p:cNvPr id="8" name="流程图: 可选过程 7"/>
          <p:cNvSpPr/>
          <p:nvPr/>
        </p:nvSpPr>
        <p:spPr>
          <a:xfrm>
            <a:off x="2813538" y="826477"/>
            <a:ext cx="3947743" cy="1822757"/>
          </a:xfrm>
          <a:prstGeom prst="flowChartAlternateProcess">
            <a:avLst/>
          </a:prstGeom>
          <a:solidFill>
            <a:srgbClr val="FFFF00">
              <a:alpha val="38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6000" b="1" dirty="0">
                <a:solidFill>
                  <a:srgbClr val="FF0000"/>
                </a:solidFill>
              </a:rPr>
              <a:t>注册账号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56612" y="3132976"/>
            <a:ext cx="2008094" cy="284332"/>
          </a:xfrm>
          <a:prstGeom prst="rect">
            <a:avLst/>
          </a:prstGeom>
          <a:solidFill>
            <a:schemeClr val="bg1">
              <a:alpha val="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648530" y="2966913"/>
            <a:ext cx="923970" cy="8929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2</a:t>
            </a:r>
            <a:endParaRPr lang="en-US" altLang="zh-CN" sz="6000" dirty="0"/>
          </a:p>
        </p:txBody>
      </p:sp>
      <p:sp>
        <p:nvSpPr>
          <p:cNvPr id="11" name="流程图: 可选过程 10"/>
          <p:cNvSpPr/>
          <p:nvPr/>
        </p:nvSpPr>
        <p:spPr>
          <a:xfrm>
            <a:off x="720966" y="2764528"/>
            <a:ext cx="6040315" cy="2654727"/>
          </a:xfrm>
          <a:prstGeom prst="flowChartAlternateProcess">
            <a:avLst/>
          </a:prstGeom>
          <a:solidFill>
            <a:srgbClr val="FFFF00">
              <a:alpha val="38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6000" b="1" dirty="0">
                <a:solidFill>
                  <a:srgbClr val="FF0000"/>
                </a:solidFill>
              </a:rPr>
              <a:t>首次登录默密码</a:t>
            </a:r>
            <a:r>
              <a:rPr lang="en-US" altLang="zh-CN" sz="6000" b="1" dirty="0">
                <a:solidFill>
                  <a:srgbClr val="FF0000"/>
                </a:solidFill>
              </a:rPr>
              <a:t>123456</a:t>
            </a:r>
            <a:r>
              <a:rPr lang="zh-CN" altLang="en-US" sz="6000" b="1" dirty="0">
                <a:solidFill>
                  <a:srgbClr val="FF0000"/>
                </a:solidFill>
              </a:rPr>
              <a:t>，修改密码后请自行记住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816" y="413768"/>
            <a:ext cx="10421804" cy="6354062"/>
          </a:xfrm>
          <a:prstGeom prst="rect">
            <a:avLst/>
          </a:prstGeom>
        </p:spPr>
      </p:pic>
      <p:pic>
        <p:nvPicPr>
          <p:cNvPr id="4" name="图片 3" descr="爱惠信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988" y="90170"/>
            <a:ext cx="1569085" cy="417830"/>
          </a:xfrm>
          <a:prstGeom prst="rect">
            <a:avLst/>
          </a:prstGeom>
        </p:spPr>
      </p:pic>
      <p:pic>
        <p:nvPicPr>
          <p:cNvPr id="5" name="图片 4" descr="25基于物联网监测设备的智能厕所管理系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760" y="3668783"/>
            <a:ext cx="2708275" cy="32334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9227" y="942000"/>
            <a:ext cx="1483922" cy="349624"/>
          </a:xfrm>
          <a:prstGeom prst="rect">
            <a:avLst/>
          </a:prstGeom>
          <a:solidFill>
            <a:schemeClr val="bg1">
              <a:alpha val="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829814" y="1004423"/>
            <a:ext cx="989394" cy="1041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3</a:t>
            </a:r>
            <a:endParaRPr lang="en-US" altLang="zh-CN" sz="6000" dirty="0"/>
          </a:p>
        </p:txBody>
      </p:sp>
      <p:sp>
        <p:nvSpPr>
          <p:cNvPr id="13" name="流程图: 可选过程 12"/>
          <p:cNvSpPr/>
          <p:nvPr/>
        </p:nvSpPr>
        <p:spPr>
          <a:xfrm>
            <a:off x="1886735" y="655115"/>
            <a:ext cx="4135995" cy="1938615"/>
          </a:xfrm>
          <a:prstGeom prst="flowChartAlternateProcess">
            <a:avLst/>
          </a:prstGeom>
          <a:solidFill>
            <a:srgbClr val="FFFF00">
              <a:alpha val="38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6000" b="1" dirty="0">
                <a:solidFill>
                  <a:srgbClr val="FF0000"/>
                </a:solidFill>
              </a:rPr>
              <a:t>点击固定菜单栏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3985" y="5836962"/>
            <a:ext cx="1685364" cy="349624"/>
          </a:xfrm>
          <a:prstGeom prst="rect">
            <a:avLst/>
          </a:prstGeom>
          <a:solidFill>
            <a:schemeClr val="bg1">
              <a:alpha val="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可选过程 14"/>
          <p:cNvSpPr/>
          <p:nvPr/>
        </p:nvSpPr>
        <p:spPr>
          <a:xfrm>
            <a:off x="2635912" y="4273176"/>
            <a:ext cx="5140742" cy="1816036"/>
          </a:xfrm>
          <a:prstGeom prst="flowChartAlternateProcess">
            <a:avLst/>
          </a:prstGeom>
          <a:solidFill>
            <a:srgbClr val="FFFF00">
              <a:alpha val="38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6000" b="1" dirty="0">
                <a:solidFill>
                  <a:srgbClr val="FF0000"/>
                </a:solidFill>
              </a:rPr>
              <a:t>点击采购需求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555447" y="5269894"/>
            <a:ext cx="989394" cy="1041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/>
              <a:t>4</a:t>
            </a:r>
            <a:endParaRPr lang="en-US" altLang="zh-CN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770" y="436880"/>
            <a:ext cx="11667490" cy="5983605"/>
          </a:xfrm>
          <a:prstGeom prst="rect">
            <a:avLst/>
          </a:prstGeom>
        </p:spPr>
      </p:pic>
      <p:pic>
        <p:nvPicPr>
          <p:cNvPr id="2" name="图片 1" descr="爱惠信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988" y="90170"/>
            <a:ext cx="1569085" cy="417830"/>
          </a:xfrm>
          <a:prstGeom prst="rect">
            <a:avLst/>
          </a:prstGeom>
        </p:spPr>
      </p:pic>
      <p:pic>
        <p:nvPicPr>
          <p:cNvPr id="3" name="图片 2" descr="25基于物联网监测设备的智能厕所管理系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760" y="3668783"/>
            <a:ext cx="2708275" cy="32334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650294" y="1014095"/>
            <a:ext cx="116522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 </a:t>
            </a:r>
            <a:endParaRPr lang="en-US" altLang="zh-CN" sz="1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50220" y="1565275"/>
            <a:ext cx="1335405" cy="829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1.</a:t>
            </a:r>
            <a:r>
              <a:rPr lang="zh-CN" altLang="en-US" sz="1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点参与，进入响应界面</a:t>
            </a:r>
            <a:endParaRPr lang="zh-CN" altLang="en-US" sz="1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  <a:p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  </a:t>
            </a:r>
            <a:endParaRPr lang="en-US" altLang="zh-CN" sz="1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059034" y="1805502"/>
            <a:ext cx="493059" cy="349624"/>
          </a:xfrm>
          <a:prstGeom prst="rect">
            <a:avLst/>
          </a:prstGeom>
          <a:solidFill>
            <a:schemeClr val="bg1">
              <a:alpha val="0"/>
            </a:scheme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可选过程 9"/>
          <p:cNvSpPr/>
          <p:nvPr/>
        </p:nvSpPr>
        <p:spPr>
          <a:xfrm>
            <a:off x="8902065" y="145415"/>
            <a:ext cx="3660775" cy="1141730"/>
          </a:xfrm>
          <a:prstGeom prst="flowChartAlternateProcess">
            <a:avLst/>
          </a:prstGeom>
          <a:solidFill>
            <a:srgbClr val="FFFF00">
              <a:alpha val="38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点击“参与” 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055225" y="1359535"/>
            <a:ext cx="361950" cy="373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5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爱惠信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16988" y="90170"/>
            <a:ext cx="1569085" cy="417830"/>
          </a:xfrm>
          <a:prstGeom prst="rect">
            <a:avLst/>
          </a:prstGeom>
        </p:spPr>
      </p:pic>
      <p:pic>
        <p:nvPicPr>
          <p:cNvPr id="3" name="图片 2" descr="25基于物联网监测设备的智能厕所管理系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668" y="3661118"/>
            <a:ext cx="2708275" cy="3189217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89964" y="5802171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3</a:t>
            </a:r>
            <a:endParaRPr lang="en-US" altLang="zh-CN" sz="12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0237624" y="1014095"/>
            <a:ext cx="184594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ym typeface="+mn-ea"/>
              </a:rPr>
              <a:t>注意：</a:t>
            </a:r>
            <a:endParaRPr lang="en-US" altLang="zh-CN" sz="1400" dirty="0">
              <a:sym typeface="+mn-ea"/>
            </a:endParaRPr>
          </a:p>
          <a:p>
            <a:r>
              <a:rPr lang="en-US" altLang="zh-CN" sz="1400" dirty="0">
                <a:sym typeface="+mn-ea"/>
              </a:rPr>
              <a:t>1.</a:t>
            </a:r>
            <a:r>
              <a:rPr lang="zh-CN" altLang="en-US" sz="1400" dirty="0">
                <a:sym typeface="+mn-ea"/>
              </a:rPr>
              <a:t>有多个调研项目的，可以在下拉菜单里选择想要相应的项目。</a:t>
            </a:r>
            <a:endParaRPr lang="en-US" altLang="zh-CN" sz="1400" dirty="0">
              <a:sym typeface="+mn-ea"/>
            </a:endParaRPr>
          </a:p>
          <a:p>
            <a:endParaRPr lang="en-US" altLang="zh-CN" sz="1400" dirty="0">
              <a:sym typeface="+mn-ea"/>
            </a:endParaRPr>
          </a:p>
          <a:p>
            <a:r>
              <a:rPr lang="en-US" altLang="zh-CN" sz="1400" dirty="0">
                <a:sym typeface="+mn-ea"/>
              </a:rPr>
              <a:t>2.</a:t>
            </a:r>
            <a:r>
              <a:rPr lang="zh-CN" altLang="en-US" sz="1400" dirty="0">
                <a:sym typeface="+mn-ea"/>
              </a:rPr>
              <a:t>可以在“提交”之前，重复新增响应内容。一旦提交更不能改了！</a:t>
            </a:r>
            <a:endParaRPr lang="zh-CN" altLang="en-US" sz="1400" dirty="0">
              <a:sym typeface="+mn-ea"/>
            </a:endParaRPr>
          </a:p>
          <a:p>
            <a:endParaRPr lang="en-US" altLang="zh-CN" sz="1400" dirty="0">
              <a:sym typeface="+mn-ea"/>
            </a:endParaRPr>
          </a:p>
          <a:p>
            <a:r>
              <a:rPr lang="en-US" altLang="zh-CN" sz="1400" dirty="0">
                <a:sym typeface="+mn-ea"/>
              </a:rPr>
              <a:t>3.同一注册证不同型号，按照两个产品报送。</a:t>
            </a:r>
            <a:endParaRPr lang="en-US" altLang="zh-CN" sz="1400" dirty="0">
              <a:sym typeface="+mn-ea"/>
            </a:endParaRPr>
          </a:p>
          <a:p>
            <a:endParaRPr lang="en-US" altLang="zh-CN" sz="1400" dirty="0">
              <a:sym typeface="+mn-ea"/>
            </a:endParaRPr>
          </a:p>
          <a:p>
            <a:r>
              <a:rPr lang="en-US" altLang="zh-CN" sz="1400" dirty="0">
                <a:sym typeface="+mn-ea"/>
              </a:rPr>
              <a:t>4.同一个类型的材料，做成一份上传</a:t>
            </a:r>
            <a:endParaRPr lang="en-US" altLang="zh-CN" sz="1400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680"/>
            <a:ext cx="10109200" cy="6851015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H="1">
            <a:off x="4562475" y="1014095"/>
            <a:ext cx="1895475" cy="40513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6534150" y="1014095"/>
            <a:ext cx="552450" cy="45275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248274" y="371475"/>
            <a:ext cx="2708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注意看，这里有会议日期和会议号。如果临时调整会通知。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>
            <a:stCxn id="17" idx="1"/>
          </p:cNvCxnSpPr>
          <p:nvPr/>
        </p:nvCxnSpPr>
        <p:spPr>
          <a:xfrm flipH="1" flipV="1">
            <a:off x="2495550" y="2019300"/>
            <a:ext cx="1285875" cy="61659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781425" y="2405062"/>
            <a:ext cx="3751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报名需知里有腾讯会议号，以及需求的背景信息。</a:t>
            </a:r>
            <a:endParaRPr lang="en-US" altLang="zh-CN" sz="1200" dirty="0">
              <a:solidFill>
                <a:srgbClr val="FF0000"/>
              </a:solidFill>
            </a:endParaRPr>
          </a:p>
          <a:p>
            <a:r>
              <a:rPr lang="zh-CN" altLang="en-US" sz="1200" dirty="0">
                <a:solidFill>
                  <a:srgbClr val="FF0000"/>
                </a:solidFill>
              </a:rPr>
              <a:t>所需上传的附件要求，以系统实际为准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48840" y="2989808"/>
            <a:ext cx="346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FF0000"/>
                </a:solidFill>
              </a:rPr>
              <a:t>②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71799" y="3010420"/>
            <a:ext cx="32004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FF0000"/>
                </a:solidFill>
              </a:rPr>
              <a:t>，也可以从“商品库”里选择。具体先看下面的图示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876300" y="3581400"/>
            <a:ext cx="95250" cy="167432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942975" y="5153025"/>
            <a:ext cx="1285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rgbClr val="FF0000"/>
                </a:solidFill>
              </a:rPr>
              <a:t>①录入基本信息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1257300" y="2552700"/>
            <a:ext cx="266700" cy="57150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96090" y="2138268"/>
            <a:ext cx="199946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rgbClr val="FF0000"/>
                </a:solidFill>
              </a:rPr>
              <a:t>③先点保存，确认无误再提交。</a:t>
            </a:r>
            <a:endParaRPr lang="en-US" altLang="zh-CN" sz="1050" dirty="0">
              <a:solidFill>
                <a:srgbClr val="FF0000"/>
              </a:solidFill>
            </a:endParaRPr>
          </a:p>
          <a:p>
            <a:r>
              <a:rPr lang="zh-CN" altLang="en-US" sz="1050" dirty="0">
                <a:solidFill>
                  <a:srgbClr val="FF0000"/>
                </a:solidFill>
              </a:rPr>
              <a:t>注意：如果你还有其他项目要响应，先去录信息，保存。</a:t>
            </a:r>
            <a:endParaRPr lang="en-US" altLang="zh-CN" sz="1050" dirty="0">
              <a:solidFill>
                <a:srgbClr val="FF0000"/>
              </a:solidFill>
            </a:endParaRPr>
          </a:p>
          <a:p>
            <a:r>
              <a:rPr lang="zh-CN" altLang="en-US" sz="1050" dirty="0">
                <a:solidFill>
                  <a:srgbClr val="FF0000"/>
                </a:solidFill>
              </a:rPr>
              <a:t>切记不要先点提交！！！</a:t>
            </a:r>
            <a:endParaRPr lang="en-US" altLang="zh-CN" sz="1050" dirty="0">
              <a:solidFill>
                <a:srgbClr val="FF0000"/>
              </a:solidFill>
            </a:endParaRPr>
          </a:p>
          <a:p>
            <a:r>
              <a:rPr lang="zh-CN" altLang="en-US" sz="1050" dirty="0">
                <a:solidFill>
                  <a:srgbClr val="FF0000"/>
                </a:solidFill>
              </a:rPr>
              <a:t>所有都响应完成了再提交！！！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9998" y="6266915"/>
            <a:ext cx="921655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系统磨合期限，如果因挂网时间结束而提示超期无法填报的，请先联系附件里提到的分管工程师，请求其帮忙打开填报入口。再从</a:t>
            </a:r>
            <a:r>
              <a:rPr lang="en-US" altLang="zh-CN" sz="1400" dirty="0">
                <a:solidFill>
                  <a:srgbClr val="FF0000"/>
                </a:solidFill>
                <a:hlinkClick r:id="rId5"/>
              </a:rPr>
              <a:t>https://mk.cd5120.com:28083/admin/login</a:t>
            </a:r>
            <a:r>
              <a:rPr lang="zh-CN" altLang="en-US" sz="1400" dirty="0">
                <a:solidFill>
                  <a:srgbClr val="FF0000"/>
                </a:solidFill>
              </a:rPr>
              <a:t>进入进行填报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爱惠信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16988" y="90170"/>
            <a:ext cx="1569085" cy="417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169525" cy="6858000"/>
          </a:xfrm>
          <a:prstGeom prst="rect">
            <a:avLst/>
          </a:prstGeom>
        </p:spPr>
      </p:pic>
      <p:pic>
        <p:nvPicPr>
          <p:cNvPr id="5" name="图片 4" descr="25基于物联网监测设备的智能厕所管理系统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502" y="3697683"/>
            <a:ext cx="2708275" cy="3189217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0169525" y="1014095"/>
            <a:ext cx="18459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ym typeface="+mn-ea"/>
              </a:rPr>
              <a:t>注：</a:t>
            </a:r>
            <a:endParaRPr lang="en-US" altLang="zh-CN" sz="1400" dirty="0">
              <a:sym typeface="+mn-ea"/>
            </a:endParaRPr>
          </a:p>
          <a:p>
            <a:r>
              <a:rPr lang="en-US" altLang="zh-CN" sz="1400" dirty="0">
                <a:sym typeface="+mn-ea"/>
              </a:rPr>
              <a:t>1.</a:t>
            </a:r>
            <a:r>
              <a:rPr lang="zh-CN" altLang="en-US" sz="1400" dirty="0">
                <a:sym typeface="+mn-ea"/>
              </a:rPr>
              <a:t>附件上传需要信息资料填完，保存后上传</a:t>
            </a:r>
            <a:endParaRPr lang="zh-CN" altLang="en-US" sz="1400" dirty="0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5基于物联网监测设备的智能厕所管理系统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529502" y="3697683"/>
            <a:ext cx="2708275" cy="3189217"/>
          </a:xfrm>
          <a:prstGeom prst="rect">
            <a:avLst/>
          </a:prstGeom>
        </p:spPr>
      </p:pic>
      <p:pic>
        <p:nvPicPr>
          <p:cNvPr id="4" name="图片 3" descr="爱惠信息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16988" y="90170"/>
            <a:ext cx="1569085" cy="4178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707245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10041255" y="1014095"/>
            <a:ext cx="18459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ym typeface="+mn-ea"/>
              </a:rPr>
              <a:t>注：</a:t>
            </a:r>
            <a:endParaRPr lang="en-US" altLang="zh-CN" sz="1400" dirty="0">
              <a:sym typeface="+mn-ea"/>
            </a:endParaRPr>
          </a:p>
          <a:p>
            <a:r>
              <a:rPr lang="en-US" altLang="zh-CN" sz="1400" dirty="0">
                <a:sym typeface="+mn-ea"/>
              </a:rPr>
              <a:t>1.</a:t>
            </a:r>
            <a:r>
              <a:rPr lang="zh-CN" altLang="en-US" sz="1400" dirty="0">
                <a:sym typeface="+mn-ea"/>
              </a:rPr>
              <a:t>附件上传需要信息资料填完，保存后上传</a:t>
            </a:r>
            <a:endParaRPr lang="zh-CN" altLang="en-US" sz="1400" dirty="0">
              <a:sym typeface="+mn-ea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257300" y="3324225"/>
            <a:ext cx="209550" cy="89535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466850" y="4095526"/>
            <a:ext cx="951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这个不管它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5基于物联网监测设备的智能厕所管理系统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529502" y="3697683"/>
            <a:ext cx="2708275" cy="3189217"/>
          </a:xfrm>
          <a:prstGeom prst="rect">
            <a:avLst/>
          </a:prstGeom>
        </p:spPr>
      </p:pic>
      <p:pic>
        <p:nvPicPr>
          <p:cNvPr id="4" name="图片 3" descr="爱惠信息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16988" y="90170"/>
            <a:ext cx="1569085" cy="4178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1190" y="960120"/>
            <a:ext cx="9131935" cy="47955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48190" y="1357630"/>
            <a:ext cx="4048125" cy="278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新增行每个框都要</a:t>
            </a:r>
            <a:r>
              <a:rPr lang="en-US" altLang="zh-CN"/>
              <a:t>“/”</a:t>
            </a:r>
            <a:r>
              <a:rPr lang="zh-CN" altLang="en-US"/>
              <a:t>填</a:t>
            </a:r>
            <a:endParaRPr lang="zh-CN" altLang="en-US"/>
          </a:p>
          <a:p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 flipH="1" flipV="1">
            <a:off x="6255731" y="4105275"/>
            <a:ext cx="1143000" cy="135255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5596312" y="2964491"/>
            <a:ext cx="1318838" cy="135255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398731" y="5120941"/>
            <a:ext cx="2249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这三个项目务必如实填写，否则导致后续采购及耗材入院过程中发生任何问题，责任全部由供应商自行承担！！！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5基于物联网监测设备的智能厕所管理系统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529502" y="3697683"/>
            <a:ext cx="2708275" cy="3189217"/>
          </a:xfrm>
          <a:prstGeom prst="rect">
            <a:avLst/>
          </a:prstGeom>
        </p:spPr>
      </p:pic>
      <p:pic>
        <p:nvPicPr>
          <p:cNvPr id="4" name="图片 3" descr="爱惠信息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16988" y="90170"/>
            <a:ext cx="1569085" cy="4178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" y="508000"/>
            <a:ext cx="4876800" cy="201930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8698230" y="1166495"/>
            <a:ext cx="2931795" cy="25311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400" dirty="0">
                <a:sym typeface="+mn-ea"/>
              </a:rPr>
              <a:t>注：</a:t>
            </a:r>
            <a:endParaRPr lang="en-US" altLang="zh-CN" sz="1400" dirty="0">
              <a:sym typeface="+mn-ea"/>
            </a:endParaRPr>
          </a:p>
          <a:p>
            <a:r>
              <a:rPr lang="en-US" altLang="zh-CN" sz="2000" dirty="0">
                <a:sym typeface="+mn-ea"/>
              </a:rPr>
              <a:t>1.</a:t>
            </a:r>
            <a:r>
              <a:rPr lang="zh-CN" altLang="en-US" sz="2000" dirty="0">
                <a:sym typeface="+mn-ea"/>
              </a:rPr>
              <a:t>签名需刷新后，在用手机微信扫码签名</a:t>
            </a:r>
            <a:endParaRPr lang="en-US" altLang="zh-CN" sz="2000" dirty="0">
              <a:sym typeface="+mn-ea"/>
            </a:endParaRPr>
          </a:p>
          <a:p>
            <a:endParaRPr lang="en-US" altLang="zh-CN" sz="2000" dirty="0">
              <a:sym typeface="+mn-ea"/>
            </a:endParaRPr>
          </a:p>
          <a:p>
            <a:r>
              <a:rPr lang="en-US" altLang="zh-CN" sz="2000" dirty="0">
                <a:sym typeface="+mn-ea"/>
              </a:rPr>
              <a:t>2.</a:t>
            </a:r>
            <a:r>
              <a:rPr lang="zh-CN" altLang="en-US" sz="2000" dirty="0">
                <a:sym typeface="+mn-ea"/>
              </a:rPr>
              <a:t>签名是签自己的名字，不是公司名字！</a:t>
            </a:r>
            <a:endParaRPr lang="zh-CN" altLang="en-US" sz="2000" dirty="0"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658,&quot;width&quot;:2471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COMMONDATA" val="eyJoZGlkIjoiNjdlODgxMGI5Yzg3MjZlOGMzZTU4NTc1ZGRiMWEwZmIifQ=="/>
  <p:tag name="commondata" val="eyJoZGlkIjoiMjk2MjMxMGQyODAyNmQ0ZTBlMmUxNzRmZTNhZjFiZTY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896</Words>
  <Application>WPS 演示</Application>
  <PresentationFormat>宽屏</PresentationFormat>
  <Paragraphs>112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手札体-简</vt:lpstr>
      <vt:lpstr>Hiragino Sans GB W3</vt:lpstr>
      <vt:lpstr>等线</vt:lpstr>
      <vt:lpstr>等线 Light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贺 云超</dc:creator>
  <cp:lastModifiedBy>医学工程部-医工组</cp:lastModifiedBy>
  <cp:revision>42</cp:revision>
  <dcterms:created xsi:type="dcterms:W3CDTF">2022-12-26T02:26:00Z</dcterms:created>
  <dcterms:modified xsi:type="dcterms:W3CDTF">2024-01-30T02:13:53Z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84ABBB32692849D3B5546E2B7A079F9F_12</vt:lpwstr>
  </property>
  <property fmtid="{D5CDD505-2E9C-101B-9397-08002B2CF9AE}" pid="3" name="KSOProductBuildVer">
    <vt:lpwstr>2052-12.1.0.15374</vt:lpwstr>
  </property>
</Properties>
</file>